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5" r:id="rId10"/>
    <p:sldId id="366" r:id="rId11"/>
    <p:sldId id="264" r:id="rId12"/>
    <p:sldId id="268" r:id="rId13"/>
    <p:sldId id="270" r:id="rId14"/>
    <p:sldId id="28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CC00"/>
    <a:srgbClr val="009900"/>
    <a:srgbClr val="FF0000"/>
    <a:srgbClr val="663300"/>
    <a:srgbClr val="FF9900"/>
    <a:srgbClr val="00CC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4694" autoAdjust="0"/>
  </p:normalViewPr>
  <p:slideViewPr>
    <p:cSldViewPr>
      <p:cViewPr>
        <p:scale>
          <a:sx n="130" d="100"/>
          <a:sy n="130" d="100"/>
        </p:scale>
        <p:origin x="-1212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3.7500000000000006E-2"/>
          <c:y val="7.4223004918169674E-2"/>
          <c:w val="0.95416666666666661"/>
          <c:h val="0.713146250016989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7531,3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18250.5</c:v>
                </c:pt>
                <c:pt idx="1">
                  <c:v>7611.2</c:v>
                </c:pt>
                <c:pt idx="2">
                  <c:v>6879.7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71577728"/>
        <c:axId val="171579264"/>
        <c:axId val="0"/>
      </c:bar3DChart>
      <c:catAx>
        <c:axId val="171577728"/>
        <c:scaling>
          <c:orientation val="minMax"/>
        </c:scaling>
        <c:axPos val="b"/>
        <c:majorTickMark val="none"/>
        <c:tickLblPos val="nextTo"/>
        <c:crossAx val="171579264"/>
        <c:crosses val="autoZero"/>
        <c:auto val="1"/>
        <c:lblAlgn val="ctr"/>
        <c:lblOffset val="100"/>
      </c:catAx>
      <c:valAx>
        <c:axId val="171579264"/>
        <c:scaling>
          <c:orientation val="minMax"/>
        </c:scaling>
        <c:delete val="1"/>
        <c:axPos val="l"/>
        <c:numFmt formatCode="General" sourceLinked="1"/>
        <c:tickLblPos val="none"/>
        <c:crossAx val="17157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20557,7 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075"/>
          <c:y val="1.91243810928639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03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20557,7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277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36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439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018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97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- 6732,9</c:v>
                </c:pt>
                <c:pt idx="1">
                  <c:v>национальная оборона -141,0</c:v>
                </c:pt>
                <c:pt idx="2">
                  <c:v>национальная безопасность и правоохранительная деятельность - 27,3</c:v>
                </c:pt>
                <c:pt idx="3">
                  <c:v>Национальня экономика - 12,0</c:v>
                </c:pt>
                <c:pt idx="4">
                  <c:v>жилищно-коммунальное хозяйство - 9414,5</c:v>
                </c:pt>
                <c:pt idx="5">
                  <c:v>Культура, кинематография -4200,0</c:v>
                </c:pt>
                <c:pt idx="6">
                  <c:v>Образование -20,0</c:v>
                </c:pt>
                <c:pt idx="7">
                  <c:v>физическая культура и спорт - 10,0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0.32700000000000007</c:v>
                </c:pt>
                <c:pt idx="1">
                  <c:v>6.8000000000000014E-3</c:v>
                </c:pt>
                <c:pt idx="2">
                  <c:v>1.2999999999999997E-3</c:v>
                </c:pt>
                <c:pt idx="3">
                  <c:v>6.0000000000000016E-4</c:v>
                </c:pt>
                <c:pt idx="4">
                  <c:v>0.45790000000000003</c:v>
                </c:pt>
                <c:pt idx="5">
                  <c:v>0.20400000000000001</c:v>
                </c:pt>
                <c:pt idx="6">
                  <c:v>1.0000000000000002E-3</c:v>
                </c:pt>
                <c:pt idx="7">
                  <c:v>5.0000000000000012E-4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172782856059986"/>
          <c:y val="7.1301892382327883E-2"/>
          <c:w val="0.33538464466758233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Углегорского сельского поселения Тацинского  района на 2024 год и на плановый период 2025 и 2026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бюджетного прогноза Углегорского сельского поселения на 2023– 2028 годов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Углегорского  сельского поселения на 2024 2026 годы (Постановление Администрации Углегорского сельского поселения от 27.10.2023 № 124 )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Углегорского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Углегорского 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Углегорского сельского поселения Тацинского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84A4DD-E43D-4F89-9B2E-88D593AABF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Всего расходов  20557,7тыс.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B083F3-A360-48A5-A7E1-F8149ED73D2F}" type="parTrans" cxnId="{A34CF6DA-5A98-476D-889B-615A6FC46903}">
      <dgm:prSet/>
      <dgm:spPr/>
      <dgm:t>
        <a:bodyPr/>
        <a:lstStyle/>
        <a:p>
          <a:endParaRPr lang="ru-RU"/>
        </a:p>
      </dgm:t>
    </dgm:pt>
    <dgm:pt modelId="{44812FA6-AAD7-4B8A-81A5-352ACE3A845F}" type="sibTrans" cxnId="{A34CF6DA-5A98-476D-889B-615A6FC46903}">
      <dgm:prSet/>
      <dgm:spPr/>
      <dgm:t>
        <a:bodyPr/>
        <a:lstStyle/>
        <a:p>
          <a:endParaRPr lang="ru-RU"/>
        </a:p>
      </dgm:t>
    </dgm:pt>
    <dgm:pt modelId="{83165983-3FF4-409D-A087-FD0163F0D31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9414,5 тыс. рублей 45,8 %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2B13637-81A5-4BA7-82E9-FBB76F26746D}" type="parTrans" cxnId="{547F3345-C24A-4497-86BA-025470B7798B}">
      <dgm:prSet/>
      <dgm:spPr/>
      <dgm:t>
        <a:bodyPr/>
        <a:lstStyle/>
        <a:p>
          <a:endParaRPr lang="ru-RU"/>
        </a:p>
      </dgm:t>
    </dgm:pt>
    <dgm:pt modelId="{AD998943-B87E-4F3F-B39A-BE0D6F0FC75D}" type="sibTrans" cxnId="{547F3345-C24A-4497-86BA-025470B7798B}">
      <dgm:prSet/>
      <dgm:spPr/>
      <dgm:t>
        <a:bodyPr/>
        <a:lstStyle/>
        <a:p>
          <a:endParaRPr lang="ru-RU"/>
        </a:p>
      </dgm:t>
    </dgm:pt>
    <dgm:pt modelId="{56B41D1B-8D8A-428E-A8B0-0E3CA28DCF49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первичного воинского учета 141,0 тыс. рублей  0,7 %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60F00D0-97A0-4DAB-B6F9-E230CC276C15}" type="parTrans" cxnId="{908F21AA-7561-4B8C-A55C-DFECE10A1B75}">
      <dgm:prSet/>
      <dgm:spPr/>
      <dgm:t>
        <a:bodyPr/>
        <a:lstStyle/>
        <a:p>
          <a:endParaRPr lang="ru-RU"/>
        </a:p>
      </dgm:t>
    </dgm:pt>
    <dgm:pt modelId="{053F7E84-B1D5-4F70-A6BC-2EE24B2E9B60}" type="sibTrans" cxnId="{908F21AA-7561-4B8C-A55C-DFECE10A1B75}">
      <dgm:prSet/>
      <dgm:spPr/>
      <dgm:t>
        <a:bodyPr/>
        <a:lstStyle/>
        <a:p>
          <a:endParaRPr lang="ru-RU"/>
        </a:p>
      </dgm:t>
    </dgm:pt>
    <dgm:pt modelId="{68748C4D-2452-479D-B8A1-22195AB96711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27,3 тыс. рублей 0,1%  Национальная экономика 12,0 тыс. рублей 0,1%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B60F905-9859-4A59-BA4B-C90268353F20}" type="parTrans" cxnId="{E0552F3E-EA55-4882-AC12-8CD88E9A3119}">
      <dgm:prSet/>
      <dgm:spPr/>
      <dgm:t>
        <a:bodyPr/>
        <a:lstStyle/>
        <a:p>
          <a:endParaRPr lang="ru-RU"/>
        </a:p>
      </dgm:t>
    </dgm:pt>
    <dgm:pt modelId="{5C6C8BBE-F6E9-4116-A953-BB014373CD0A}" type="sibTrans" cxnId="{E0552F3E-EA55-4882-AC12-8CD88E9A3119}">
      <dgm:prSet/>
      <dgm:spPr/>
      <dgm:t>
        <a:bodyPr/>
        <a:lstStyle/>
        <a:p>
          <a:endParaRPr lang="ru-RU"/>
        </a:p>
      </dgm:t>
    </dgm:pt>
    <dgm:pt modelId="{AE47A780-4A9B-4100-AFDE-FDDD923A2974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Углегорского сельского поселения 5,0 тыс. рублей 0,02%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9A3EF7F-A6CB-446D-AF08-DE2D3EA07F3E}" type="parTrans" cxnId="{50BF264E-40B4-4364-ACFE-EEF92582842A}">
      <dgm:prSet/>
      <dgm:spPr/>
      <dgm:t>
        <a:bodyPr/>
        <a:lstStyle/>
        <a:p>
          <a:endParaRPr lang="ru-RU"/>
        </a:p>
      </dgm:t>
    </dgm:pt>
    <dgm:pt modelId="{0E20528E-A2F6-4C05-9284-F59444602062}" type="sibTrans" cxnId="{50BF264E-40B4-4364-ACFE-EEF92582842A}">
      <dgm:prSet/>
      <dgm:spPr/>
      <dgm:t>
        <a:bodyPr/>
        <a:lstStyle/>
        <a:p>
          <a:endParaRPr lang="ru-RU"/>
        </a:p>
      </dgm:t>
    </dgm:pt>
    <dgm:pt modelId="{ADB78BA9-AB89-4730-856C-5BB08EF9BB9F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Другие общегосударственные вопросы 103,0 тыс. рублей 0,5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3E8F312-A983-466D-9614-5C6DC934DD75}" type="parTrans" cxnId="{9FFC57F7-CFC1-45A0-8EFF-9C5B2D507C08}">
      <dgm:prSet/>
      <dgm:spPr/>
      <dgm:t>
        <a:bodyPr/>
        <a:lstStyle/>
        <a:p>
          <a:endParaRPr lang="ru-RU"/>
        </a:p>
      </dgm:t>
    </dgm:pt>
    <dgm:pt modelId="{CD0A75D2-5042-4E8D-894F-4426F159D653}" type="sibTrans" cxnId="{9FFC57F7-CFC1-45A0-8EFF-9C5B2D507C08}">
      <dgm:prSet/>
      <dgm:spPr/>
      <dgm:t>
        <a:bodyPr/>
        <a:lstStyle/>
        <a:p>
          <a:endParaRPr lang="ru-RU"/>
        </a:p>
      </dgm:t>
    </dgm:pt>
    <dgm:pt modelId="{E25A33C9-1571-4F09-8F8E-050565725575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111,6 тыс. рублей 0,5%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CDBA1B8-7E49-4E99-8D62-314616712DDF}" type="parTrans" cxnId="{9726452E-1026-4BF5-94F0-BD64190FC437}">
      <dgm:prSet/>
      <dgm:spPr/>
      <dgm:t>
        <a:bodyPr/>
        <a:lstStyle/>
        <a:p>
          <a:endParaRPr lang="ru-RU"/>
        </a:p>
      </dgm:t>
    </dgm:pt>
    <dgm:pt modelId="{C0F87B42-51B1-41DE-815D-208601DBF6AB}" type="sibTrans" cxnId="{9726452E-1026-4BF5-94F0-BD64190FC437}">
      <dgm:prSet/>
      <dgm:spPr/>
      <dgm:t>
        <a:bodyPr/>
        <a:lstStyle/>
        <a:p>
          <a:endParaRPr lang="ru-RU"/>
        </a:p>
      </dgm:t>
    </dgm:pt>
    <dgm:pt modelId="{0914CB09-FDA6-4EB0-A2F7-0EE59DF3AA8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Благоустройство территории 2455,6 тыс. рублей 11,9 %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E70D351-806E-47F9-BD00-885978E5B76C}" type="parTrans" cxnId="{51EEB466-7CAD-4771-9525-D0E01170873F}">
      <dgm:prSet/>
      <dgm:spPr/>
      <dgm:t>
        <a:bodyPr/>
        <a:lstStyle/>
        <a:p>
          <a:endParaRPr lang="ru-RU"/>
        </a:p>
      </dgm:t>
    </dgm:pt>
    <dgm:pt modelId="{FF053727-C5F1-402B-A4A3-FF601BB8E4C4}" type="sibTrans" cxnId="{51EEB466-7CAD-4771-9525-D0E01170873F}">
      <dgm:prSet/>
      <dgm:spPr/>
      <dgm:t>
        <a:bodyPr/>
        <a:lstStyle/>
        <a:p>
          <a:endParaRPr lang="ru-RU"/>
        </a:p>
      </dgm:t>
    </dgm:pt>
    <dgm:pt modelId="{3CC46BF0-8EC9-4189-98AB-578AD5D81F9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КУЛЬТУРА 4200,0 тыс. рублей 20,4 % Физическая культура и спорт 10,0 тыс. рублей 0,05 %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DBC3F38-A137-4710-8E94-01B27D695A70}" type="parTrans" cxnId="{B99EBFE5-6783-45B4-93F6-86A80FCF3E7A}">
      <dgm:prSet/>
      <dgm:spPr/>
      <dgm:t>
        <a:bodyPr/>
        <a:lstStyle/>
        <a:p>
          <a:endParaRPr lang="ru-RU"/>
        </a:p>
      </dgm:t>
    </dgm:pt>
    <dgm:pt modelId="{1A0C1BA9-47D1-4E54-B0C4-C2215D9A3E9B}" type="sibTrans" cxnId="{B99EBFE5-6783-45B4-93F6-86A80FCF3E7A}">
      <dgm:prSet/>
      <dgm:spPr/>
      <dgm:t>
        <a:bodyPr/>
        <a:lstStyle/>
        <a:p>
          <a:endParaRPr lang="ru-RU"/>
        </a:p>
      </dgm:t>
    </dgm:pt>
    <dgm:pt modelId="{3C3CF9F0-635F-4238-AF62-F1907D2A5FD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6328,3 тыс. рублей 30,8 %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EEB007F-16DF-4817-91BF-EEA746F2D3DD}" type="parTrans" cxnId="{E859E9A3-D49C-4AE2-830B-EFF3448F7033}">
      <dgm:prSet/>
      <dgm:spPr/>
      <dgm:t>
        <a:bodyPr/>
        <a:lstStyle/>
        <a:p>
          <a:endParaRPr lang="ru-RU"/>
        </a:p>
      </dgm:t>
    </dgm:pt>
    <dgm:pt modelId="{91F730E6-DC0B-4558-84C1-BA106AC0EC49}" type="sibTrans" cxnId="{E859E9A3-D49C-4AE2-830B-EFF3448F7033}">
      <dgm:prSet/>
      <dgm:spPr/>
      <dgm:t>
        <a:bodyPr/>
        <a:lstStyle/>
        <a:p>
          <a:endParaRPr lang="ru-RU"/>
        </a:p>
      </dgm:t>
    </dgm:pt>
    <dgm:pt modelId="{C91A7EF7-9652-44CD-99ED-8DA18B0B86D7}">
      <dgm:prSet phldrT="[Текст]" custT="1"/>
      <dgm:spPr/>
      <dgm:t>
        <a:bodyPr/>
        <a:lstStyle/>
        <a:p>
          <a:endParaRPr lang="ru-RU"/>
        </a:p>
      </dgm:t>
    </dgm:pt>
    <dgm:pt modelId="{B5D7BAFB-CD85-4965-A7A8-B567FFF585EA}" type="parTrans" cxnId="{B9B942A7-B8FA-4A57-A3D4-DD8D47970B53}">
      <dgm:prSet/>
      <dgm:spPr/>
      <dgm:t>
        <a:bodyPr/>
        <a:lstStyle/>
        <a:p>
          <a:endParaRPr lang="ru-RU"/>
        </a:p>
      </dgm:t>
    </dgm:pt>
    <dgm:pt modelId="{F0156497-1248-4998-B755-CF6795171954}" type="sibTrans" cxnId="{B9B942A7-B8FA-4A57-A3D4-DD8D47970B53}">
      <dgm:prSet/>
      <dgm:spPr/>
      <dgm:t>
        <a:bodyPr/>
        <a:lstStyle/>
        <a:p>
          <a:endParaRPr lang="ru-RU"/>
        </a:p>
      </dgm:t>
    </dgm:pt>
    <dgm:pt modelId="{EAB2ADDE-7D1C-401D-950F-BC84D8CD862B}">
      <dgm:prSet phldrT="[Текст]" custT="1"/>
      <dgm:spPr/>
      <dgm:t>
        <a:bodyPr/>
        <a:lstStyle/>
        <a:p>
          <a:endParaRPr lang="ru-RU"/>
        </a:p>
      </dgm:t>
    </dgm:pt>
    <dgm:pt modelId="{3BC8CB0F-1C32-47F6-A1C6-80150E97133A}" type="sibTrans" cxnId="{8EC9E749-402F-44A9-869D-40799BACFD33}">
      <dgm:prSet/>
      <dgm:spPr/>
      <dgm:t>
        <a:bodyPr/>
        <a:lstStyle/>
        <a:p>
          <a:endParaRPr lang="ru-RU"/>
        </a:p>
      </dgm:t>
    </dgm:pt>
    <dgm:pt modelId="{91A88B42-7B23-43AC-BE3D-BED49C616091}" type="parTrans" cxnId="{8EC9E749-402F-44A9-869D-40799BACFD33}">
      <dgm:prSet/>
      <dgm:spPr/>
      <dgm:t>
        <a:bodyPr/>
        <a:lstStyle/>
        <a:p>
          <a:endParaRPr lang="ru-RU"/>
        </a:p>
      </dgm:t>
    </dgm:pt>
    <dgm:pt modelId="{1BD38326-997C-464D-BB1B-9070BEF7E61C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DB705-6139-48AD-9F22-D47898723B91}" type="pres">
      <dgm:prSet presAssocID="{7E84A4DD-E43D-4F89-9B2E-88D593AABF3D}" presName="centerShape" presStyleLbl="node0" presStyleIdx="0" presStyleCnt="1" custScaleX="200002"/>
      <dgm:spPr/>
      <dgm:t>
        <a:bodyPr/>
        <a:lstStyle/>
        <a:p>
          <a:endParaRPr lang="ru-RU"/>
        </a:p>
      </dgm:t>
    </dgm:pt>
    <dgm:pt modelId="{64A14884-202B-465C-9E16-84FDEC566002}" type="pres">
      <dgm:prSet presAssocID="{12B13637-81A5-4BA7-82E9-FBB76F26746D}" presName="Name9" presStyleLbl="parChTrans1D2" presStyleIdx="0" presStyleCnt="9"/>
      <dgm:spPr/>
      <dgm:t>
        <a:bodyPr/>
        <a:lstStyle/>
        <a:p>
          <a:endParaRPr lang="ru-RU"/>
        </a:p>
      </dgm:t>
    </dgm:pt>
    <dgm:pt modelId="{A3777D65-7A4A-46CA-AE51-6F25673B4185}" type="pres">
      <dgm:prSet presAssocID="{12B13637-81A5-4BA7-82E9-FBB76F26746D}" presName="connTx" presStyleLbl="parChTrans1D2" presStyleIdx="0" presStyleCnt="9"/>
      <dgm:spPr/>
      <dgm:t>
        <a:bodyPr/>
        <a:lstStyle/>
        <a:p>
          <a:endParaRPr lang="ru-RU"/>
        </a:p>
      </dgm:t>
    </dgm:pt>
    <dgm:pt modelId="{DDDA985F-55AC-4754-90F2-678916CF5102}" type="pres">
      <dgm:prSet presAssocID="{83165983-3FF4-409D-A087-FD0163F0D3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D593-59B1-4513-811D-9C1BE748F17C}" type="pres">
      <dgm:prSet presAssocID="{060F00D0-97A0-4DAB-B6F9-E230CC276C15}" presName="Name9" presStyleLbl="parChTrans1D2" presStyleIdx="1" presStyleCnt="9"/>
      <dgm:spPr/>
      <dgm:t>
        <a:bodyPr/>
        <a:lstStyle/>
        <a:p>
          <a:endParaRPr lang="ru-RU"/>
        </a:p>
      </dgm:t>
    </dgm:pt>
    <dgm:pt modelId="{E3EE8AA3-673E-41E6-B3E1-6AA8506C6135}" type="pres">
      <dgm:prSet presAssocID="{060F00D0-97A0-4DAB-B6F9-E230CC276C1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5E59899-DEDF-41BD-8EB4-707B66AA409C}" type="pres">
      <dgm:prSet presAssocID="{56B41D1B-8D8A-428E-A8B0-0E3CA28DCF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ECDB-8E2D-4925-9BE4-BE1C6CBBCA67}" type="pres">
      <dgm:prSet presAssocID="{EB60F905-9859-4A59-BA4B-C90268353F20}" presName="Name9" presStyleLbl="parChTrans1D2" presStyleIdx="2" presStyleCnt="9"/>
      <dgm:spPr/>
      <dgm:t>
        <a:bodyPr/>
        <a:lstStyle/>
        <a:p>
          <a:endParaRPr lang="ru-RU"/>
        </a:p>
      </dgm:t>
    </dgm:pt>
    <dgm:pt modelId="{9E6BEE2E-C6F2-426E-B169-C8DD15B4C6DD}" type="pres">
      <dgm:prSet presAssocID="{EB60F905-9859-4A59-BA4B-C90268353F20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F31D135-D7F0-4442-916B-C059E076C1A5}" type="pres">
      <dgm:prSet presAssocID="{68748C4D-2452-479D-B8A1-22195AB9671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CA516-9C7A-422F-8427-1320B1409391}" type="pres">
      <dgm:prSet presAssocID="{F9A3EF7F-A6CB-446D-AF08-DE2D3EA07F3E}" presName="Name9" presStyleLbl="parChTrans1D2" presStyleIdx="3" presStyleCnt="9"/>
      <dgm:spPr/>
      <dgm:t>
        <a:bodyPr/>
        <a:lstStyle/>
        <a:p>
          <a:endParaRPr lang="ru-RU"/>
        </a:p>
      </dgm:t>
    </dgm:pt>
    <dgm:pt modelId="{6E87A5C8-EDAD-4DAC-B70E-6AC090020B20}" type="pres">
      <dgm:prSet presAssocID="{F9A3EF7F-A6CB-446D-AF08-DE2D3EA07F3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55CD421-85CE-481D-B5B2-2E368A79E32A}" type="pres">
      <dgm:prSet presAssocID="{AE47A780-4A9B-4100-AFDE-FDDD923A2974}" presName="node" presStyleLbl="node1" presStyleIdx="3" presStyleCnt="9" custScaleX="187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B522B-92A9-4DE9-BD74-CC063E067B68}" type="pres">
      <dgm:prSet presAssocID="{ACDBA1B8-7E49-4E99-8D62-314616712DDF}" presName="Name9" presStyleLbl="parChTrans1D2" presStyleIdx="4" presStyleCnt="9"/>
      <dgm:spPr/>
      <dgm:t>
        <a:bodyPr/>
        <a:lstStyle/>
        <a:p>
          <a:endParaRPr lang="ru-RU"/>
        </a:p>
      </dgm:t>
    </dgm:pt>
    <dgm:pt modelId="{C3B268F3-8EDF-4AAE-93B9-3C1C2BB6D0F9}" type="pres">
      <dgm:prSet presAssocID="{ACDBA1B8-7E49-4E99-8D62-314616712DD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A2D435B-5AB7-4377-B52E-9E776EB1AC0E}" type="pres">
      <dgm:prSet presAssocID="{E25A33C9-1571-4F09-8F8E-0505657255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3389D-5B0A-43F3-B063-68C01579BA28}" type="pres">
      <dgm:prSet presAssocID="{FE70D351-806E-47F9-BD00-885978E5B76C}" presName="Name9" presStyleLbl="parChTrans1D2" presStyleIdx="5" presStyleCnt="9"/>
      <dgm:spPr/>
      <dgm:t>
        <a:bodyPr/>
        <a:lstStyle/>
        <a:p>
          <a:endParaRPr lang="ru-RU"/>
        </a:p>
      </dgm:t>
    </dgm:pt>
    <dgm:pt modelId="{7AAF4E0E-4F3D-4607-9BB4-3A63F4116D12}" type="pres">
      <dgm:prSet presAssocID="{FE70D351-806E-47F9-BD00-885978E5B76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CDEBC1B-D67C-4947-8A23-C84D812CC7B8}" type="pres">
      <dgm:prSet presAssocID="{0914CB09-FDA6-4EB0-A2F7-0EE59DF3AA85}" presName="node" presStyleLbl="node1" presStyleIdx="5" presStyleCnt="9" custScaleX="126668" custScaleY="86669" custRadScaleRad="93837" custRadScaleInc="-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1B99-B428-4CE4-9BA5-40C713C6874A}" type="pres">
      <dgm:prSet presAssocID="{3DBC3F38-A137-4710-8E94-01B27D695A70}" presName="Name9" presStyleLbl="parChTrans1D2" presStyleIdx="6" presStyleCnt="9"/>
      <dgm:spPr/>
      <dgm:t>
        <a:bodyPr/>
        <a:lstStyle/>
        <a:p>
          <a:endParaRPr lang="ru-RU"/>
        </a:p>
      </dgm:t>
    </dgm:pt>
    <dgm:pt modelId="{5BA2BDC2-9B26-4E41-897B-A03CC5827F5B}" type="pres">
      <dgm:prSet presAssocID="{3DBC3F38-A137-4710-8E94-01B27D695A70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ECC7E89-ED14-4471-9F52-C7AED7B50795}" type="pres">
      <dgm:prSet presAssocID="{3CC46BF0-8EC9-4189-98AB-578AD5D81F94}" presName="node" presStyleLbl="node1" presStyleIdx="6" presStyleCnt="9" custScaleX="121343" custScaleY="9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3B84-36E8-40BB-8DBF-E42E078CA1E9}" type="pres">
      <dgm:prSet presAssocID="{4EEB007F-16DF-4817-91BF-EEA746F2D3DD}" presName="Name9" presStyleLbl="parChTrans1D2" presStyleIdx="7" presStyleCnt="9"/>
      <dgm:spPr/>
      <dgm:t>
        <a:bodyPr/>
        <a:lstStyle/>
        <a:p>
          <a:endParaRPr lang="ru-RU"/>
        </a:p>
      </dgm:t>
    </dgm:pt>
    <dgm:pt modelId="{B5969567-B90E-4D8E-A275-A221CC8CFBD5}" type="pres">
      <dgm:prSet presAssocID="{4EEB007F-16DF-4817-91BF-EEA746F2D3DD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EA3604B-7799-4AF6-A07F-AC83B7CDA907}" type="pres">
      <dgm:prSet presAssocID="{3C3CF9F0-635F-4238-AF62-F1907D2A5FD4}" presName="node" presStyleLbl="node1" presStyleIdx="7" presStyleCnt="9" custScaleX="106557" custScaleY="11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1B65-7388-48FD-965D-356EBFEC0D97}" type="pres">
      <dgm:prSet presAssocID="{53E8F312-A983-466D-9614-5C6DC934DD75}" presName="Name9" presStyleLbl="parChTrans1D2" presStyleIdx="8" presStyleCnt="9"/>
      <dgm:spPr/>
      <dgm:t>
        <a:bodyPr/>
        <a:lstStyle/>
        <a:p>
          <a:endParaRPr lang="ru-RU"/>
        </a:p>
      </dgm:t>
    </dgm:pt>
    <dgm:pt modelId="{F3E36A61-06EE-45EC-9EBC-84A9E329C2C5}" type="pres">
      <dgm:prSet presAssocID="{53E8F312-A983-466D-9614-5C6DC934DD7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3F4E6DD-2A58-4CA9-91DE-CE6F528F4FDB}" type="pres">
      <dgm:prSet presAssocID="{ADB78BA9-AB89-4730-856C-5BB08EF9BB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52E87-B27F-46BC-B04F-F26BD85AC448}" type="presOf" srcId="{ADB78BA9-AB89-4730-856C-5BB08EF9BB9F}" destId="{23F4E6DD-2A58-4CA9-91DE-CE6F528F4FDB}" srcOrd="0" destOrd="0" presId="urn:microsoft.com/office/officeart/2005/8/layout/radial1"/>
    <dgm:cxn modelId="{908F21AA-7561-4B8C-A55C-DFECE10A1B75}" srcId="{7E84A4DD-E43D-4F89-9B2E-88D593AABF3D}" destId="{56B41D1B-8D8A-428E-A8B0-0E3CA28DCF49}" srcOrd="1" destOrd="0" parTransId="{060F00D0-97A0-4DAB-B6F9-E230CC276C15}" sibTransId="{053F7E84-B1D5-4F70-A6BC-2EE24B2E9B60}"/>
    <dgm:cxn modelId="{23FDCF6A-1EEC-4FEF-9D72-D93C723844D0}" type="presOf" srcId="{3C3CF9F0-635F-4238-AF62-F1907D2A5FD4}" destId="{FEA3604B-7799-4AF6-A07F-AC83B7CDA907}" srcOrd="0" destOrd="0" presId="urn:microsoft.com/office/officeart/2005/8/layout/radial1"/>
    <dgm:cxn modelId="{68097827-C2F0-44BB-AD80-6530FDA46A26}" type="presOf" srcId="{56B41D1B-8D8A-428E-A8B0-0E3CA28DCF49}" destId="{65E59899-DEDF-41BD-8EB4-707B66AA409C}" srcOrd="0" destOrd="0" presId="urn:microsoft.com/office/officeart/2005/8/layout/radial1"/>
    <dgm:cxn modelId="{B99EBFE5-6783-45B4-93F6-86A80FCF3E7A}" srcId="{7E84A4DD-E43D-4F89-9B2E-88D593AABF3D}" destId="{3CC46BF0-8EC9-4189-98AB-578AD5D81F94}" srcOrd="6" destOrd="0" parTransId="{3DBC3F38-A137-4710-8E94-01B27D695A70}" sibTransId="{1A0C1BA9-47D1-4E54-B0C4-C2215D9A3E9B}"/>
    <dgm:cxn modelId="{3323F0C0-B9DF-4A93-A6B8-6BBDA187D488}" type="presOf" srcId="{F9A3EF7F-A6CB-446D-AF08-DE2D3EA07F3E}" destId="{6E87A5C8-EDAD-4DAC-B70E-6AC090020B20}" srcOrd="1" destOrd="0" presId="urn:microsoft.com/office/officeart/2005/8/layout/radial1"/>
    <dgm:cxn modelId="{9726452E-1026-4BF5-94F0-BD64190FC437}" srcId="{7E84A4DD-E43D-4F89-9B2E-88D593AABF3D}" destId="{E25A33C9-1571-4F09-8F8E-050565725575}" srcOrd="4" destOrd="0" parTransId="{ACDBA1B8-7E49-4E99-8D62-314616712DDF}" sibTransId="{C0F87B42-51B1-41DE-815D-208601DBF6AB}"/>
    <dgm:cxn modelId="{11A0DB69-6D0C-43FC-BE0D-8F798A0046AB}" type="presOf" srcId="{1F8E4B7B-3190-492B-BA7B-9B52CE7D79BE}" destId="{1BD38326-997C-464D-BB1B-9070BEF7E61C}" srcOrd="0" destOrd="0" presId="urn:microsoft.com/office/officeart/2005/8/layout/radial1"/>
    <dgm:cxn modelId="{93737F5E-7708-4105-8466-3B09B0967474}" type="presOf" srcId="{060F00D0-97A0-4DAB-B6F9-E230CC276C15}" destId="{E3EE8AA3-673E-41E6-B3E1-6AA8506C6135}" srcOrd="1" destOrd="0" presId="urn:microsoft.com/office/officeart/2005/8/layout/radial1"/>
    <dgm:cxn modelId="{D5077DE9-94B3-44FC-83A6-2F7BFE45C0E6}" type="presOf" srcId="{060F00D0-97A0-4DAB-B6F9-E230CC276C15}" destId="{63D4D593-59B1-4513-811D-9C1BE748F17C}" srcOrd="0" destOrd="0" presId="urn:microsoft.com/office/officeart/2005/8/layout/radial1"/>
    <dgm:cxn modelId="{BE1CB9C4-0F63-4889-9986-C51901E2F477}" type="presOf" srcId="{ACDBA1B8-7E49-4E99-8D62-314616712DDF}" destId="{D59B522B-92A9-4DE9-BD74-CC063E067B68}" srcOrd="0" destOrd="0" presId="urn:microsoft.com/office/officeart/2005/8/layout/radial1"/>
    <dgm:cxn modelId="{A34CF6DA-5A98-476D-889B-615A6FC46903}" srcId="{1F8E4B7B-3190-492B-BA7B-9B52CE7D79BE}" destId="{7E84A4DD-E43D-4F89-9B2E-88D593AABF3D}" srcOrd="0" destOrd="0" parTransId="{FCB083F3-A360-48A5-A7E1-F8149ED73D2F}" sibTransId="{44812FA6-AAD7-4B8A-81A5-352ACE3A845F}"/>
    <dgm:cxn modelId="{D20DF299-E8F1-4FDB-AE55-B74F6563CEAD}" type="presOf" srcId="{F9A3EF7F-A6CB-446D-AF08-DE2D3EA07F3E}" destId="{4DACA516-9C7A-422F-8427-1320B1409391}" srcOrd="0" destOrd="0" presId="urn:microsoft.com/office/officeart/2005/8/layout/radial1"/>
    <dgm:cxn modelId="{E9194541-D343-46F8-9A20-143613EAC7E1}" type="presOf" srcId="{E25A33C9-1571-4F09-8F8E-050565725575}" destId="{2A2D435B-5AB7-4377-B52E-9E776EB1AC0E}" srcOrd="0" destOrd="0" presId="urn:microsoft.com/office/officeart/2005/8/layout/radial1"/>
    <dgm:cxn modelId="{9FFC57F7-CFC1-45A0-8EFF-9C5B2D507C08}" srcId="{7E84A4DD-E43D-4F89-9B2E-88D593AABF3D}" destId="{ADB78BA9-AB89-4730-856C-5BB08EF9BB9F}" srcOrd="8" destOrd="0" parTransId="{53E8F312-A983-466D-9614-5C6DC934DD75}" sibTransId="{CD0A75D2-5042-4E8D-894F-4426F159D653}"/>
    <dgm:cxn modelId="{1EF73793-2D4E-4456-8CFD-5C8BDA045B2E}" type="presOf" srcId="{3CC46BF0-8EC9-4189-98AB-578AD5D81F94}" destId="{EECC7E89-ED14-4471-9F52-C7AED7B50795}" srcOrd="0" destOrd="0" presId="urn:microsoft.com/office/officeart/2005/8/layout/radial1"/>
    <dgm:cxn modelId="{5CB4EEEE-61B2-4D15-A9F7-65337497EC5A}" type="presOf" srcId="{12B13637-81A5-4BA7-82E9-FBB76F26746D}" destId="{A3777D65-7A4A-46CA-AE51-6F25673B4185}" srcOrd="1" destOrd="0" presId="urn:microsoft.com/office/officeart/2005/8/layout/radial1"/>
    <dgm:cxn modelId="{170484C8-2966-46AF-A731-C9BF825CD8F2}" type="presOf" srcId="{AE47A780-4A9B-4100-AFDE-FDDD923A2974}" destId="{D55CD421-85CE-481D-B5B2-2E368A79E32A}" srcOrd="0" destOrd="0" presId="urn:microsoft.com/office/officeart/2005/8/layout/radial1"/>
    <dgm:cxn modelId="{89C0F0D7-B588-401C-ACB9-50C917238AD5}" type="presOf" srcId="{68748C4D-2452-479D-B8A1-22195AB96711}" destId="{EF31D135-D7F0-4442-916B-C059E076C1A5}" srcOrd="0" destOrd="0" presId="urn:microsoft.com/office/officeart/2005/8/layout/radial1"/>
    <dgm:cxn modelId="{B9B942A7-B8FA-4A57-A3D4-DD8D47970B53}" srcId="{EAB2ADDE-7D1C-401D-950F-BC84D8CD862B}" destId="{C91A7EF7-9652-44CD-99ED-8DA18B0B86D7}" srcOrd="0" destOrd="0" parTransId="{B5D7BAFB-CD85-4965-A7A8-B567FFF585EA}" sibTransId="{F0156497-1248-4998-B755-CF6795171954}"/>
    <dgm:cxn modelId="{547F3345-C24A-4497-86BA-025470B7798B}" srcId="{7E84A4DD-E43D-4F89-9B2E-88D593AABF3D}" destId="{83165983-3FF4-409D-A087-FD0163F0D310}" srcOrd="0" destOrd="0" parTransId="{12B13637-81A5-4BA7-82E9-FBB76F26746D}" sibTransId="{AD998943-B87E-4F3F-B39A-BE0D6F0FC75D}"/>
    <dgm:cxn modelId="{2FC4D77E-A0F8-4272-88A5-3B8234BAE6A6}" type="presOf" srcId="{ACDBA1B8-7E49-4E99-8D62-314616712DDF}" destId="{C3B268F3-8EDF-4AAE-93B9-3C1C2BB6D0F9}" srcOrd="1" destOrd="0" presId="urn:microsoft.com/office/officeart/2005/8/layout/radial1"/>
    <dgm:cxn modelId="{D68DEA9B-8B4A-466F-ABFF-8E9090D8FAB5}" type="presOf" srcId="{FE70D351-806E-47F9-BD00-885978E5B76C}" destId="{7AAF4E0E-4F3D-4607-9BB4-3A63F4116D12}" srcOrd="1" destOrd="0" presId="urn:microsoft.com/office/officeart/2005/8/layout/radial1"/>
    <dgm:cxn modelId="{5BDC2894-EC2C-4CD6-B2F1-600EBADDF203}" type="presOf" srcId="{53E8F312-A983-466D-9614-5C6DC934DD75}" destId="{F3E36A61-06EE-45EC-9EBC-84A9E329C2C5}" srcOrd="1" destOrd="0" presId="urn:microsoft.com/office/officeart/2005/8/layout/radial1"/>
    <dgm:cxn modelId="{E859E9A3-D49C-4AE2-830B-EFF3448F7033}" srcId="{7E84A4DD-E43D-4F89-9B2E-88D593AABF3D}" destId="{3C3CF9F0-635F-4238-AF62-F1907D2A5FD4}" srcOrd="7" destOrd="0" parTransId="{4EEB007F-16DF-4817-91BF-EEA746F2D3DD}" sibTransId="{91F730E6-DC0B-4558-84C1-BA106AC0EC49}"/>
    <dgm:cxn modelId="{819EC3D5-C319-45B6-941C-96001E7275A8}" type="presOf" srcId="{3DBC3F38-A137-4710-8E94-01B27D695A70}" destId="{1B2C1B99-B428-4CE4-9BA5-40C713C6874A}" srcOrd="0" destOrd="0" presId="urn:microsoft.com/office/officeart/2005/8/layout/radial1"/>
    <dgm:cxn modelId="{50BF264E-40B4-4364-ACFE-EEF92582842A}" srcId="{7E84A4DD-E43D-4F89-9B2E-88D593AABF3D}" destId="{AE47A780-4A9B-4100-AFDE-FDDD923A2974}" srcOrd="3" destOrd="0" parTransId="{F9A3EF7F-A6CB-446D-AF08-DE2D3EA07F3E}" sibTransId="{0E20528E-A2F6-4C05-9284-F59444602062}"/>
    <dgm:cxn modelId="{96FD0416-C4FB-4831-BB3B-0439443EF321}" type="presOf" srcId="{4EEB007F-16DF-4817-91BF-EEA746F2D3DD}" destId="{B5969567-B90E-4D8E-A275-A221CC8CFBD5}" srcOrd="1" destOrd="0" presId="urn:microsoft.com/office/officeart/2005/8/layout/radial1"/>
    <dgm:cxn modelId="{51EEB466-7CAD-4771-9525-D0E01170873F}" srcId="{7E84A4DD-E43D-4F89-9B2E-88D593AABF3D}" destId="{0914CB09-FDA6-4EB0-A2F7-0EE59DF3AA85}" srcOrd="5" destOrd="0" parTransId="{FE70D351-806E-47F9-BD00-885978E5B76C}" sibTransId="{FF053727-C5F1-402B-A4A3-FF601BB8E4C4}"/>
    <dgm:cxn modelId="{E0552F3E-EA55-4882-AC12-8CD88E9A3119}" srcId="{7E84A4DD-E43D-4F89-9B2E-88D593AABF3D}" destId="{68748C4D-2452-479D-B8A1-22195AB96711}" srcOrd="2" destOrd="0" parTransId="{EB60F905-9859-4A59-BA4B-C90268353F20}" sibTransId="{5C6C8BBE-F6E9-4116-A953-BB014373CD0A}"/>
    <dgm:cxn modelId="{8EC9E749-402F-44A9-869D-40799BACFD33}" srcId="{1F8E4B7B-3190-492B-BA7B-9B52CE7D79BE}" destId="{EAB2ADDE-7D1C-401D-950F-BC84D8CD862B}" srcOrd="1" destOrd="0" parTransId="{91A88B42-7B23-43AC-BE3D-BED49C616091}" sibTransId="{3BC8CB0F-1C32-47F6-A1C6-80150E97133A}"/>
    <dgm:cxn modelId="{A31A92DB-D6B1-4EE9-BFF7-3527A8DDC21D}" type="presOf" srcId="{4EEB007F-16DF-4817-91BF-EEA746F2D3DD}" destId="{906C3B84-36E8-40BB-8DBF-E42E078CA1E9}" srcOrd="0" destOrd="0" presId="urn:microsoft.com/office/officeart/2005/8/layout/radial1"/>
    <dgm:cxn modelId="{EEA3C62A-3028-49BD-95AB-92065F18BEEE}" type="presOf" srcId="{EB60F905-9859-4A59-BA4B-C90268353F20}" destId="{9E6BEE2E-C6F2-426E-B169-C8DD15B4C6DD}" srcOrd="1" destOrd="0" presId="urn:microsoft.com/office/officeart/2005/8/layout/radial1"/>
    <dgm:cxn modelId="{BE968DA9-F13B-46CE-A910-C8C45EF4373E}" type="presOf" srcId="{EB60F905-9859-4A59-BA4B-C90268353F20}" destId="{6CCFECDB-8E2D-4925-9BE4-BE1C6CBBCA67}" srcOrd="0" destOrd="0" presId="urn:microsoft.com/office/officeart/2005/8/layout/radial1"/>
    <dgm:cxn modelId="{ACBDB735-DF02-45E3-98D1-625E21B3B71B}" type="presOf" srcId="{53E8F312-A983-466D-9614-5C6DC934DD75}" destId="{5DFA1B65-7388-48FD-965D-356EBFEC0D97}" srcOrd="0" destOrd="0" presId="urn:microsoft.com/office/officeart/2005/8/layout/radial1"/>
    <dgm:cxn modelId="{35660D04-2B98-45F8-8DFF-9852D0F1616E}" type="presOf" srcId="{12B13637-81A5-4BA7-82E9-FBB76F26746D}" destId="{64A14884-202B-465C-9E16-84FDEC566002}" srcOrd="0" destOrd="0" presId="urn:microsoft.com/office/officeart/2005/8/layout/radial1"/>
    <dgm:cxn modelId="{BB573CA2-3B0A-4E28-9BA2-DE19CDFB30B0}" type="presOf" srcId="{FE70D351-806E-47F9-BD00-885978E5B76C}" destId="{8623389D-5B0A-43F3-B063-68C01579BA28}" srcOrd="0" destOrd="0" presId="urn:microsoft.com/office/officeart/2005/8/layout/radial1"/>
    <dgm:cxn modelId="{8042154C-4586-4549-BAF6-D4768BC34C61}" type="presOf" srcId="{0914CB09-FDA6-4EB0-A2F7-0EE59DF3AA85}" destId="{6CDEBC1B-D67C-4947-8A23-C84D812CC7B8}" srcOrd="0" destOrd="0" presId="urn:microsoft.com/office/officeart/2005/8/layout/radial1"/>
    <dgm:cxn modelId="{C4C899E9-4600-4A63-A368-89379BC61B90}" type="presOf" srcId="{3DBC3F38-A137-4710-8E94-01B27D695A70}" destId="{5BA2BDC2-9B26-4E41-897B-A03CC5827F5B}" srcOrd="1" destOrd="0" presId="urn:microsoft.com/office/officeart/2005/8/layout/radial1"/>
    <dgm:cxn modelId="{01AC12E0-CB23-4011-83E6-E37AA9599CEA}" type="presOf" srcId="{83165983-3FF4-409D-A087-FD0163F0D310}" destId="{DDDA985F-55AC-4754-90F2-678916CF5102}" srcOrd="0" destOrd="0" presId="urn:microsoft.com/office/officeart/2005/8/layout/radial1"/>
    <dgm:cxn modelId="{63FF56CC-8F32-4199-9DB1-9A49F83168F1}" type="presOf" srcId="{7E84A4DD-E43D-4F89-9B2E-88D593AABF3D}" destId="{548DB705-6139-48AD-9F22-D47898723B91}" srcOrd="0" destOrd="0" presId="urn:microsoft.com/office/officeart/2005/8/layout/radial1"/>
    <dgm:cxn modelId="{74611CB1-644B-4294-A710-E3CF1C106EB3}" type="presParOf" srcId="{1BD38326-997C-464D-BB1B-9070BEF7E61C}" destId="{548DB705-6139-48AD-9F22-D47898723B91}" srcOrd="0" destOrd="0" presId="urn:microsoft.com/office/officeart/2005/8/layout/radial1"/>
    <dgm:cxn modelId="{1E452972-EA20-42E9-A657-EC5E3B29B6C5}" type="presParOf" srcId="{1BD38326-997C-464D-BB1B-9070BEF7E61C}" destId="{64A14884-202B-465C-9E16-84FDEC566002}" srcOrd="1" destOrd="0" presId="urn:microsoft.com/office/officeart/2005/8/layout/radial1"/>
    <dgm:cxn modelId="{BA83ECBF-DB51-4CDE-9486-433353719523}" type="presParOf" srcId="{64A14884-202B-465C-9E16-84FDEC566002}" destId="{A3777D65-7A4A-46CA-AE51-6F25673B4185}" srcOrd="0" destOrd="0" presId="urn:microsoft.com/office/officeart/2005/8/layout/radial1"/>
    <dgm:cxn modelId="{164CDF9B-3728-47F3-B86F-4A214FFC8215}" type="presParOf" srcId="{1BD38326-997C-464D-BB1B-9070BEF7E61C}" destId="{DDDA985F-55AC-4754-90F2-678916CF5102}" srcOrd="2" destOrd="0" presId="urn:microsoft.com/office/officeart/2005/8/layout/radial1"/>
    <dgm:cxn modelId="{8ABF68FA-3858-4664-9EDA-CFA63E33CB8C}" type="presParOf" srcId="{1BD38326-997C-464D-BB1B-9070BEF7E61C}" destId="{63D4D593-59B1-4513-811D-9C1BE748F17C}" srcOrd="3" destOrd="0" presId="urn:microsoft.com/office/officeart/2005/8/layout/radial1"/>
    <dgm:cxn modelId="{CC70D651-6163-4B80-9D8F-776D4B1BA012}" type="presParOf" srcId="{63D4D593-59B1-4513-811D-9C1BE748F17C}" destId="{E3EE8AA3-673E-41E6-B3E1-6AA8506C6135}" srcOrd="0" destOrd="0" presId="urn:microsoft.com/office/officeart/2005/8/layout/radial1"/>
    <dgm:cxn modelId="{16040D70-A6AD-43BA-B82C-7722E0141F88}" type="presParOf" srcId="{1BD38326-997C-464D-BB1B-9070BEF7E61C}" destId="{65E59899-DEDF-41BD-8EB4-707B66AA409C}" srcOrd="4" destOrd="0" presId="urn:microsoft.com/office/officeart/2005/8/layout/radial1"/>
    <dgm:cxn modelId="{64705435-FBFC-4D8A-A068-796DCB82C046}" type="presParOf" srcId="{1BD38326-997C-464D-BB1B-9070BEF7E61C}" destId="{6CCFECDB-8E2D-4925-9BE4-BE1C6CBBCA67}" srcOrd="5" destOrd="0" presId="urn:microsoft.com/office/officeart/2005/8/layout/radial1"/>
    <dgm:cxn modelId="{B1D0D78C-3B43-46C6-B21E-6FAAAD602875}" type="presParOf" srcId="{6CCFECDB-8E2D-4925-9BE4-BE1C6CBBCA67}" destId="{9E6BEE2E-C6F2-426E-B169-C8DD15B4C6DD}" srcOrd="0" destOrd="0" presId="urn:microsoft.com/office/officeart/2005/8/layout/radial1"/>
    <dgm:cxn modelId="{7C03A4DB-1C11-4717-9326-D32BF417B033}" type="presParOf" srcId="{1BD38326-997C-464D-BB1B-9070BEF7E61C}" destId="{EF31D135-D7F0-4442-916B-C059E076C1A5}" srcOrd="6" destOrd="0" presId="urn:microsoft.com/office/officeart/2005/8/layout/radial1"/>
    <dgm:cxn modelId="{484657C8-AF5B-4981-9A00-36E438C34DB1}" type="presParOf" srcId="{1BD38326-997C-464D-BB1B-9070BEF7E61C}" destId="{4DACA516-9C7A-422F-8427-1320B1409391}" srcOrd="7" destOrd="0" presId="urn:microsoft.com/office/officeart/2005/8/layout/radial1"/>
    <dgm:cxn modelId="{586AB193-D227-4106-9861-ABCE9B136A10}" type="presParOf" srcId="{4DACA516-9C7A-422F-8427-1320B1409391}" destId="{6E87A5C8-EDAD-4DAC-B70E-6AC090020B20}" srcOrd="0" destOrd="0" presId="urn:microsoft.com/office/officeart/2005/8/layout/radial1"/>
    <dgm:cxn modelId="{308C48CC-B543-4601-9A95-8C372C71FB13}" type="presParOf" srcId="{1BD38326-997C-464D-BB1B-9070BEF7E61C}" destId="{D55CD421-85CE-481D-B5B2-2E368A79E32A}" srcOrd="8" destOrd="0" presId="urn:microsoft.com/office/officeart/2005/8/layout/radial1"/>
    <dgm:cxn modelId="{730EA1C8-6624-4D98-983E-AEE8FC8DA099}" type="presParOf" srcId="{1BD38326-997C-464D-BB1B-9070BEF7E61C}" destId="{D59B522B-92A9-4DE9-BD74-CC063E067B68}" srcOrd="9" destOrd="0" presId="urn:microsoft.com/office/officeart/2005/8/layout/radial1"/>
    <dgm:cxn modelId="{3F19F787-C550-4275-B62D-C286CF8ABA09}" type="presParOf" srcId="{D59B522B-92A9-4DE9-BD74-CC063E067B68}" destId="{C3B268F3-8EDF-4AAE-93B9-3C1C2BB6D0F9}" srcOrd="0" destOrd="0" presId="urn:microsoft.com/office/officeart/2005/8/layout/radial1"/>
    <dgm:cxn modelId="{6A2DF78F-8E82-4E32-975A-B2F3F61EB4DC}" type="presParOf" srcId="{1BD38326-997C-464D-BB1B-9070BEF7E61C}" destId="{2A2D435B-5AB7-4377-B52E-9E776EB1AC0E}" srcOrd="10" destOrd="0" presId="urn:microsoft.com/office/officeart/2005/8/layout/radial1"/>
    <dgm:cxn modelId="{AC304A31-44E7-45D3-A783-A9EA23CBDAE1}" type="presParOf" srcId="{1BD38326-997C-464D-BB1B-9070BEF7E61C}" destId="{8623389D-5B0A-43F3-B063-68C01579BA28}" srcOrd="11" destOrd="0" presId="urn:microsoft.com/office/officeart/2005/8/layout/radial1"/>
    <dgm:cxn modelId="{39A3AD8C-D2CB-4BC0-8E81-8F3B2A953187}" type="presParOf" srcId="{8623389D-5B0A-43F3-B063-68C01579BA28}" destId="{7AAF4E0E-4F3D-4607-9BB4-3A63F4116D12}" srcOrd="0" destOrd="0" presId="urn:microsoft.com/office/officeart/2005/8/layout/radial1"/>
    <dgm:cxn modelId="{D8A69F1B-1129-460E-9191-D6C429E1DEF8}" type="presParOf" srcId="{1BD38326-997C-464D-BB1B-9070BEF7E61C}" destId="{6CDEBC1B-D67C-4947-8A23-C84D812CC7B8}" srcOrd="12" destOrd="0" presId="urn:microsoft.com/office/officeart/2005/8/layout/radial1"/>
    <dgm:cxn modelId="{902DFF29-AAB7-4FEA-BA48-57110586EBB0}" type="presParOf" srcId="{1BD38326-997C-464D-BB1B-9070BEF7E61C}" destId="{1B2C1B99-B428-4CE4-9BA5-40C713C6874A}" srcOrd="13" destOrd="0" presId="urn:microsoft.com/office/officeart/2005/8/layout/radial1"/>
    <dgm:cxn modelId="{CE01253F-34ED-4991-8A07-D6841E0ED8D0}" type="presParOf" srcId="{1B2C1B99-B428-4CE4-9BA5-40C713C6874A}" destId="{5BA2BDC2-9B26-4E41-897B-A03CC5827F5B}" srcOrd="0" destOrd="0" presId="urn:microsoft.com/office/officeart/2005/8/layout/radial1"/>
    <dgm:cxn modelId="{90C54AC0-5B55-4504-BC19-FBDE7D02864D}" type="presParOf" srcId="{1BD38326-997C-464D-BB1B-9070BEF7E61C}" destId="{EECC7E89-ED14-4471-9F52-C7AED7B50795}" srcOrd="14" destOrd="0" presId="urn:microsoft.com/office/officeart/2005/8/layout/radial1"/>
    <dgm:cxn modelId="{321D21D9-8A41-485B-A5D0-8B415F43E92D}" type="presParOf" srcId="{1BD38326-997C-464D-BB1B-9070BEF7E61C}" destId="{906C3B84-36E8-40BB-8DBF-E42E078CA1E9}" srcOrd="15" destOrd="0" presId="urn:microsoft.com/office/officeart/2005/8/layout/radial1"/>
    <dgm:cxn modelId="{3F15A75A-89A6-413A-940B-CF13E7DE7DCF}" type="presParOf" srcId="{906C3B84-36E8-40BB-8DBF-E42E078CA1E9}" destId="{B5969567-B90E-4D8E-A275-A221CC8CFBD5}" srcOrd="0" destOrd="0" presId="urn:microsoft.com/office/officeart/2005/8/layout/radial1"/>
    <dgm:cxn modelId="{83BB22AB-607B-4EEA-AE95-75C249484791}" type="presParOf" srcId="{1BD38326-997C-464D-BB1B-9070BEF7E61C}" destId="{FEA3604B-7799-4AF6-A07F-AC83B7CDA907}" srcOrd="16" destOrd="0" presId="urn:microsoft.com/office/officeart/2005/8/layout/radial1"/>
    <dgm:cxn modelId="{584BBB3F-73BB-44BD-A838-9380E8C2C225}" type="presParOf" srcId="{1BD38326-997C-464D-BB1B-9070BEF7E61C}" destId="{5DFA1B65-7388-48FD-965D-356EBFEC0D97}" srcOrd="17" destOrd="0" presId="urn:microsoft.com/office/officeart/2005/8/layout/radial1"/>
    <dgm:cxn modelId="{A5B29169-38F4-4198-83FB-FC02D9705A41}" type="presParOf" srcId="{5DFA1B65-7388-48FD-965D-356EBFEC0D97}" destId="{F3E36A61-06EE-45EC-9EBC-84A9E329C2C5}" srcOrd="0" destOrd="0" presId="urn:microsoft.com/office/officeart/2005/8/layout/radial1"/>
    <dgm:cxn modelId="{E13E18A6-D52C-4E85-9D94-E905C48D03AC}" type="presParOf" srcId="{1BD38326-997C-464D-BB1B-9070BEF7E61C}" destId="{23F4E6DD-2A58-4CA9-91DE-CE6F528F4FD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13652,8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6904,9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5240" custScaleY="116816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5837" custScaleY="64057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4372,1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5798,1 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1731" custScaleY="106662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80202" custScaleY="86788" custLinFactNeighborX="-18582" custLinFactNeighborY="45753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4141,3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5622,3 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79507" custScaleY="83055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8816" custScaleY="74274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(Постановление Администрации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от 05.11.2019 № 113 )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Богураевского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17 266,1 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1492,0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8,6%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203,5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374,1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20,0 тыс. рублей 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168,6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1939,2тыс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5670,4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32,8%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156,1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7545,9тыс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43,7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17 021,8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244,3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9 389,1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1027,0 тыс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9 781,3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766,9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glegorskoesp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Углегорского сельского поселения на 2024 год и на плановый период 2025 и 2026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2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acina-adm.ru/files/images/2014/09/a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3929090" cy="1500198"/>
          </a:xfrm>
          <a:prstGeom prst="rect">
            <a:avLst/>
          </a:prstGeom>
          <a:noFill/>
        </p:spPr>
      </p:pic>
      <p:pic>
        <p:nvPicPr>
          <p:cNvPr id="7" name="Picture 6" descr="DSC 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1414"/>
            <a:ext cx="2857520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2844" y="2714620"/>
            <a:ext cx="2428924" cy="1428760"/>
            <a:chOff x="4707991" y="241414"/>
            <a:chExt cx="1219052" cy="167714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241414"/>
              <a:ext cx="1219052" cy="167714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20,4%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429000"/>
            <a:ext cx="857256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143372" y="1142984"/>
            <a:ext cx="3786214" cy="1357322"/>
            <a:chOff x="4708699" y="-1495530"/>
            <a:chExt cx="3226344" cy="6314440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708699" y="-1495530"/>
              <a:ext cx="3139146" cy="631444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795897" y="1495521"/>
              <a:ext cx="3139146" cy="15094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5" name="Picture 11" descr="\\Adminpro\обмен\1 Обмен в отделе\картинки\2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785818" cy="5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2928926" y="2714620"/>
            <a:ext cx="2643206" cy="1428759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жилищно-коммунльными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услугами населения 0,3%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42844" y="1214422"/>
            <a:ext cx="3666160" cy="1285884"/>
            <a:chOff x="27193" y="21414"/>
            <a:chExt cx="2306040" cy="2913055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27193" y="21414"/>
              <a:ext cx="2306040" cy="2913055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ситуаций, обеспечение пожарной безопасности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715008" y="2714620"/>
            <a:ext cx="2286016" cy="143959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fla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0,05 %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57158" y="4500570"/>
            <a:ext cx="3071834" cy="1643074"/>
            <a:chOff x="0" y="3890554"/>
            <a:chExt cx="3170149" cy="1570445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0" y="4283165"/>
              <a:ext cx="3170149" cy="1177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11,9%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571504" cy="3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2000240"/>
            <a:ext cx="500065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643446"/>
            <a:ext cx="785818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714884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7" y="3643314"/>
            <a:ext cx="714380" cy="428628"/>
          </a:xfrm>
          <a:prstGeom prst="rect">
            <a:avLst/>
          </a:prstGeom>
        </p:spPr>
      </p:pic>
      <p:pic>
        <p:nvPicPr>
          <p:cNvPr id="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643306" y="4500570"/>
            <a:ext cx="1928826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Снос аварийного жилищного фонда 33,6%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4500570"/>
            <a:ext cx="207170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0,05%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Углегорского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74941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2857488" y="1500174"/>
          <a:ext cx="2652896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5572132" y="1428736"/>
          <a:ext cx="3189736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Углегорский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357290" y="153630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714744" y="171448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858016" y="1643050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7141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285720" y="128586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71435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2024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14"/>
            <a:ext cx="35719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Углегорского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Углегорского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п. Углегорский, Ростовской области, Тацинского района пер. Школьный 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88639727141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38403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Углегорского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  <a:hlinkClick r:id="rId2"/>
              </a:rPr>
              <a:t>http://uglegorskoesp.ru/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8579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SC 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85794"/>
            <a:ext cx="3214710" cy="2214578"/>
          </a:xfrm>
          <a:prstGeom prst="rect">
            <a:avLst/>
          </a:prstGeom>
          <a:noFill/>
        </p:spPr>
      </p:pic>
      <p:pic>
        <p:nvPicPr>
          <p:cNvPr id="9" name="Рисунок 8" descr="C:\Users\Torgi1\Desktop\РАБОЧАЯ\Договора 2024\№17, БЛАГОУСТРОЙСТВО Матросова,12\фото\фото фиксация до\image-05-03-24-02-54-6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85795"/>
            <a:ext cx="29908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 сельского 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Углегорского 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Углегорского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Углегорского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и утверждения бюджетного прогноза на период 2023-2028 годов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2024год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20557,7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20557,7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1663,0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428868"/>
            <a:ext cx="288032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524,8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214686"/>
            <a:ext cx="2880320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4000504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5286388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18250,5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643050"/>
            <a:ext cx="3168352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6732,9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0694" y="2285992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141,0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0694" y="2786058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27,3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436096" y="4071942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Жилищное хозяйство 6958,9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4572008"/>
            <a:ext cx="324036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2455,6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436096" y="5214950"/>
            <a:ext cx="3218656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4200,0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0694" y="3500438"/>
            <a:ext cx="3240360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36096" y="6286520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pic>
        <p:nvPicPr>
          <p:cNvPr id="717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436096" y="5786454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2024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0"/>
            <a:ext cx="5715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32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1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4151</TotalTime>
  <Words>843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Администрация  Углегорского  сельского 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2024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sp403</cp:lastModifiedBy>
  <cp:revision>471</cp:revision>
  <cp:lastPrinted>2013-11-22T13:20:24Z</cp:lastPrinted>
  <dcterms:created xsi:type="dcterms:W3CDTF">2013-11-19T11:15:28Z</dcterms:created>
  <dcterms:modified xsi:type="dcterms:W3CDTF">2025-01-21T09:29:40Z</dcterms:modified>
</cp:coreProperties>
</file>