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6"/>
  </p:notesMasterIdLst>
  <p:sldIdLst>
    <p:sldId id="263" r:id="rId2"/>
    <p:sldId id="363" r:id="rId3"/>
    <p:sldId id="364" r:id="rId4"/>
    <p:sldId id="375" r:id="rId5"/>
    <p:sldId id="257" r:id="rId6"/>
    <p:sldId id="256" r:id="rId7"/>
    <p:sldId id="374" r:id="rId8"/>
    <p:sldId id="259" r:id="rId9"/>
    <p:sldId id="365" r:id="rId10"/>
    <p:sldId id="366" r:id="rId11"/>
    <p:sldId id="264" r:id="rId12"/>
    <p:sldId id="268" r:id="rId13"/>
    <p:sldId id="270" r:id="rId14"/>
    <p:sldId id="289" r:id="rId1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FF"/>
    <a:srgbClr val="00FFCC"/>
    <a:srgbClr val="00CC00"/>
    <a:srgbClr val="009900"/>
    <a:srgbClr val="FF0000"/>
    <a:srgbClr val="663300"/>
    <a:srgbClr val="FF9900"/>
    <a:srgbClr val="0000FF"/>
    <a:srgbClr val="FF0066"/>
    <a:srgbClr val="66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48" autoAdjust="0"/>
    <p:restoredTop sz="94694" autoAdjust="0"/>
  </p:normalViewPr>
  <p:slideViewPr>
    <p:cSldViewPr>
      <p:cViewPr>
        <p:scale>
          <a:sx n="130" d="100"/>
          <a:sy n="130" d="100"/>
        </p:scale>
        <p:origin x="-658" y="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Безвозмездные поступления</a:t>
            </a:r>
          </a:p>
        </c:rich>
      </c:tx>
      <c:layout/>
    </c:title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8614,7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47157,2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8614.7000000000007</c:v>
                </c:pt>
                <c:pt idx="1">
                  <c:v>47157.2</c:v>
                </c:pt>
                <c:pt idx="2">
                  <c:v>9195.9</c:v>
                </c:pt>
                <c:pt idx="3">
                  <c:v>7641.4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shape val="box"/>
        <c:axId val="106178432"/>
        <c:axId val="106179968"/>
        <c:axId val="0"/>
      </c:bar3DChart>
      <c:catAx>
        <c:axId val="106178432"/>
        <c:scaling>
          <c:orientation val="minMax"/>
        </c:scaling>
        <c:axPos val="b"/>
        <c:majorTickMark val="none"/>
        <c:tickLblPos val="nextTo"/>
        <c:crossAx val="106179968"/>
        <c:crosses val="autoZero"/>
        <c:auto val="1"/>
        <c:lblAlgn val="ctr"/>
        <c:lblOffset val="100"/>
      </c:catAx>
      <c:valAx>
        <c:axId val="106179968"/>
        <c:scaling>
          <c:orientation val="minMax"/>
        </c:scaling>
        <c:delete val="1"/>
        <c:axPos val="l"/>
        <c:numFmt formatCode="General" sourceLinked="1"/>
        <c:tickLblPos val="none"/>
        <c:crossAx val="1061784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9117,0 тыс</a:t>
            </a:r>
            <a:r>
              <a:rPr lang="ru-RU" dirty="0"/>
              <a:t>. рублей</a:t>
            </a:r>
          </a:p>
        </c:rich>
      </c:tx>
      <c:layout>
        <c:manualLayout>
          <c:xMode val="edge"/>
          <c:yMode val="edge"/>
          <c:x val="0.6671315961408093"/>
          <c:y val="1.912438109286395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04144394021754E-2"/>
          <c:y val="1.2844788582266988E-3"/>
          <c:w val="0.55108477676149892"/>
          <c:h val="0.77186497796541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15531,1 тыс. рублей</c:v>
                </c:pt>
              </c:strCache>
            </c:strRef>
          </c:tx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00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rgbClr val="660066"/>
              </a:solidFill>
            </c:spPr>
          </c:dPt>
          <c:dPt>
            <c:idx val="4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spPr>
              <a:solidFill>
                <a:srgbClr val="0000FF"/>
              </a:solidFill>
            </c:spPr>
          </c:dPt>
          <c:dPt>
            <c:idx val="6"/>
            <c:spPr>
              <a:solidFill>
                <a:schemeClr val="bg1"/>
              </a:solidFill>
            </c:spPr>
          </c:dPt>
          <c:dLbls>
            <c:dLbl>
              <c:idx val="0"/>
              <c:layout>
                <c:manualLayout>
                  <c:x val="-0.10034804561945192"/>
                  <c:y val="5.1620280673421108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1"/>
              <c:layout>
                <c:manualLayout>
                  <c:x val="-1.4629443600570988E-2"/>
                  <c:y val="-9.3059845202385097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2"/>
              <c:layout>
                <c:manualLayout>
                  <c:x val="-3.8534467225396989E-2"/>
                  <c:y val="-2.947857645446804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3"/>
              <c:layout>
                <c:manualLayout>
                  <c:x val="-6.3478144625970069E-3"/>
                  <c:y val="-0.1788829018997889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4"/>
              <c:layout>
                <c:manualLayout>
                  <c:x val="8.5011679374560625E-2"/>
                  <c:y val="-0.18034996111543197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5"/>
              <c:layout>
                <c:manualLayout>
                  <c:x val="9.5542785610705339E-2"/>
                  <c:y val="2.8349761673067141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6"/>
              <c:layout>
                <c:manualLayout>
                  <c:x val="4.5094912895441274E-3"/>
                  <c:y val="-0.17160108046897071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7"/>
              <c:layout>
                <c:manualLayout>
                  <c:x val="3.0983602195461011E-2"/>
                  <c:y val="2.448339073436284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8"/>
              <c:layout>
                <c:manualLayout>
                  <c:x val="-9.6825141072380844E-3"/>
                  <c:y val="-0.11383925882398609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9"/>
              <c:layout>
                <c:manualLayout>
                  <c:x val="0.10342814294390278"/>
                  <c:y val="-0.11959246830673442"/>
                </c:manualLayout>
              </c:layout>
              <c:dLblPos val="bestFit"/>
              <c:showLegendKey val="1"/>
              <c:showVal val="1"/>
              <c:separator> </c:separator>
            </c:dLbl>
            <c:spPr>
              <a:ln cmpd="sng"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eparator> </c:separator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 - 4118,8</c:v>
                </c:pt>
                <c:pt idx="1">
                  <c:v>национальная оборона -81,4</c:v>
                </c:pt>
                <c:pt idx="2">
                  <c:v>национальная безопасность и правоохранительная деятельность - 39,7</c:v>
                </c:pt>
                <c:pt idx="3">
                  <c:v>Национальня экономика - 69,3</c:v>
                </c:pt>
                <c:pt idx="4">
                  <c:v>жилищно-коммунальное хозяйство - 50,0</c:v>
                </c:pt>
                <c:pt idx="5">
                  <c:v>Культура, кинематография - 3876,7</c:v>
                </c:pt>
                <c:pt idx="6">
                  <c:v>физическая культура и спорт - 30,5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0.45200000000000001</c:v>
                </c:pt>
                <c:pt idx="1">
                  <c:v>8.9999999999999993E-3</c:v>
                </c:pt>
                <c:pt idx="2">
                  <c:v>4.0000000000000001E-3</c:v>
                </c:pt>
                <c:pt idx="3">
                  <c:v>8.0000000000000002E-3</c:v>
                </c:pt>
                <c:pt idx="4">
                  <c:v>5.0000000000000001E-3</c:v>
                </c:pt>
                <c:pt idx="5">
                  <c:v>0.42499999999999999</c:v>
                </c:pt>
                <c:pt idx="6">
                  <c:v>3.3E-3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320994332316696"/>
          <c:y val="7.3653450743798199E-2"/>
          <c:w val="0.33538464466758156"/>
          <c:h val="0.92634654925619997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Углегорского сельского поселения Тацинского  района на 2020 год и на плановый период 2021 и 2020 годов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Углегорского сельского поселения на 2020– 2022 годы 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Углегорского  сельского поселения на 2020– 2022 годы (Постановление Администрации Углегорского сельского поселения от 01.11.2019 № 93 )</a:t>
          </a:r>
          <a:endParaRPr lang="ru-RU" sz="1600" dirty="0">
            <a:solidFill>
              <a:schemeClr val="accent5">
                <a:lumMod val="75000"/>
              </a:schemeClr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Углегорского сельского поселения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3" custScaleX="95865" custScaleY="79049" custLinFactNeighborX="-94" custLinFactNeighborY="102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1" presStyleCnt="3" custScaleX="84785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2" presStyleCnt="3" custScaleX="86176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AF47ED80-973F-4722-8A8F-2E214C50F27E}" type="presOf" srcId="{9BF7A4FA-841F-47F1-98E7-189AC313D563}" destId="{F5C3F7F1-CEA0-49C4-9AA0-D342FEFEA354}" srcOrd="0" destOrd="0" presId="urn:microsoft.com/office/officeart/2005/8/layout/hList3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35DB50B2-F52B-481E-A2EB-91E7B973C3F0}" type="presParOf" srcId="{CFD95AE2-9DD3-4546-9422-DB43A51E6B2E}" destId="{FAE584BA-2169-4818-86D4-2DFBE33EDFFC}" srcOrd="1" destOrd="0" presId="urn:microsoft.com/office/officeart/2005/8/layout/hList3"/>
    <dgm:cxn modelId="{A58DF4AB-0416-4028-BED0-7D962826850F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53A93-71E8-4EC2-8BE5-91938792F43B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A682FE1-2192-4218-91DA-F2CBAB1FCE8C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Углегорского  сельского поселения</a:t>
          </a:r>
          <a:endParaRPr lang="ru-RU" sz="1800" b="1" dirty="0"/>
        </a:p>
      </dgm:t>
    </dgm:pt>
    <dgm:pt modelId="{60F4C142-7554-4827-A039-0A723CAD5914}" type="parTrans" cxnId="{B18D7721-F9C6-4854-96D1-CA01A00DDF1A}">
      <dgm:prSet/>
      <dgm:spPr/>
      <dgm:t>
        <a:bodyPr/>
        <a:lstStyle/>
        <a:p>
          <a:endParaRPr lang="ru-RU"/>
        </a:p>
      </dgm:t>
    </dgm:pt>
    <dgm:pt modelId="{110D044A-52F2-49E8-9CEC-DD72DA85180E}" type="sibTrans" cxnId="{B18D7721-F9C6-4854-96D1-CA01A00DDF1A}">
      <dgm:prSet/>
      <dgm:spPr/>
      <dgm:t>
        <a:bodyPr/>
        <a:lstStyle/>
        <a:p>
          <a:endParaRPr lang="ru-RU"/>
        </a:p>
      </dgm:t>
    </dgm:pt>
    <dgm:pt modelId="{619228FD-C9AD-4705-B503-327EEEB0A22B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B819E3-ED0B-4CAC-8F15-CCB73362C661}" type="parTrans" cxnId="{AB15347A-2CBC-4AFD-B7EF-B4CC10A6D363}">
      <dgm:prSet/>
      <dgm:spPr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D51E19F-BAA3-43AC-B743-91DBCF139CFD}" type="sibTrans" cxnId="{AB15347A-2CBC-4AFD-B7EF-B4CC10A6D363}">
      <dgm:prSet/>
      <dgm:spPr/>
      <dgm:t>
        <a:bodyPr/>
        <a:lstStyle/>
        <a:p>
          <a:endParaRPr lang="ru-RU"/>
        </a:p>
      </dgm:t>
    </dgm:pt>
    <dgm:pt modelId="{28B84F80-1713-45FA-A668-2A067E450039}">
      <dgm:prSet phldrT="[Текст]" custT="1"/>
      <dgm:spPr>
        <a:solidFill>
          <a:srgbClr val="00FFCC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Углегорского сельского поселения Тацинского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87A77F4-8EA4-43EC-A2C0-329CDC7FE0DE}" type="parTrans" cxnId="{43885F54-15E8-4072-937F-9226D74628F7}">
      <dgm:prSet/>
      <dgm:spPr/>
      <dgm:t>
        <a:bodyPr/>
        <a:lstStyle/>
        <a:p>
          <a:endParaRPr lang="ru-RU"/>
        </a:p>
      </dgm:t>
    </dgm:pt>
    <dgm:pt modelId="{24C1311F-162C-4A4D-8A85-EC801F515A2B}" type="sibTrans" cxnId="{43885F54-15E8-4072-937F-9226D74628F7}">
      <dgm:prSet/>
      <dgm:spPr/>
      <dgm:t>
        <a:bodyPr/>
        <a:lstStyle/>
        <a:p>
          <a:endParaRPr lang="ru-RU"/>
        </a:p>
      </dgm:t>
    </dgm:pt>
    <dgm:pt modelId="{8C57921B-9F9A-4A12-96DC-48B8956366B2}">
      <dgm:prSet custT="1"/>
      <dgm:spPr>
        <a:solidFill>
          <a:srgbClr val="FFFF00"/>
        </a:solidFill>
      </dgm:spPr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11D306-C12F-4640-91AB-ACC9B5815404}" type="parTrans" cxnId="{2803BC29-01F3-48EE-841C-E16CB543E918}">
      <dgm:prSet/>
      <dgm:spPr/>
      <dgm:t>
        <a:bodyPr/>
        <a:lstStyle/>
        <a:p>
          <a:endParaRPr lang="ru-RU"/>
        </a:p>
      </dgm:t>
    </dgm:pt>
    <dgm:pt modelId="{5455E29E-5DA8-41FF-AF9F-F1B952FAA3C2}" type="sibTrans" cxnId="{2803BC29-01F3-48EE-841C-E16CB543E918}">
      <dgm:prSet/>
      <dgm:spPr/>
      <dgm:t>
        <a:bodyPr/>
        <a:lstStyle/>
        <a:p>
          <a:endParaRPr lang="ru-RU"/>
        </a:p>
      </dgm:t>
    </dgm:pt>
    <dgm:pt modelId="{07863912-AE71-4D83-B893-846A34E6A8F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1D2972D-22B4-468B-966C-20DAA51184F5}" type="sibTrans" cxnId="{059A19B1-2F0D-4E2B-AFA8-A4574710F115}">
      <dgm:prSet/>
      <dgm:spPr/>
      <dgm:t>
        <a:bodyPr/>
        <a:lstStyle/>
        <a:p>
          <a:endParaRPr lang="ru-RU"/>
        </a:p>
      </dgm:t>
    </dgm:pt>
    <dgm:pt modelId="{0DA033CF-1F74-41A0-A1DB-61C2F84F241B}" type="parTrans" cxnId="{059A19B1-2F0D-4E2B-AFA8-A4574710F115}">
      <dgm:prSet/>
      <dgm:spPr/>
      <dgm:t>
        <a:bodyPr/>
        <a:lstStyle/>
        <a:p>
          <a:endParaRPr lang="ru-RU"/>
        </a:p>
      </dgm:t>
    </dgm:pt>
    <dgm:pt modelId="{588776A5-BE7C-45A4-8D31-E3B31489787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B72D89A-8F5E-421D-ACDA-982668C97016}" type="sibTrans" cxnId="{F9E2AD05-6856-40A4-A0AE-F54BED5A6DC0}">
      <dgm:prSet/>
      <dgm:spPr/>
      <dgm:t>
        <a:bodyPr/>
        <a:lstStyle/>
        <a:p>
          <a:endParaRPr lang="ru-RU"/>
        </a:p>
      </dgm:t>
    </dgm:pt>
    <dgm:pt modelId="{1A9DD973-EC39-4A68-A77C-2ECF4DCD2644}" type="parTrans" cxnId="{F9E2AD05-6856-40A4-A0AE-F54BED5A6DC0}">
      <dgm:prSet/>
      <dgm:spPr/>
      <dgm:t>
        <a:bodyPr/>
        <a:lstStyle/>
        <a:p>
          <a:endParaRPr lang="ru-RU"/>
        </a:p>
      </dgm:t>
    </dgm:pt>
    <dgm:pt modelId="{AD23C868-BBE9-4AD3-9353-B6E3296BB331}" type="pres">
      <dgm:prSet presAssocID="{CED53A93-71E8-4EC2-8BE5-91938792F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57D3B-B957-4C14-86AF-B165A268892B}" type="pres">
      <dgm:prSet presAssocID="{BA682FE1-2192-4218-91DA-F2CBAB1FCE8C}" presName="centerShape" presStyleLbl="node0" presStyleIdx="0" presStyleCnt="1" custScaleX="135696" custScaleY="117200" custLinFactNeighborX="9009" custLinFactNeighborY="-18671"/>
      <dgm:spPr/>
      <dgm:t>
        <a:bodyPr/>
        <a:lstStyle/>
        <a:p>
          <a:endParaRPr lang="ru-RU"/>
        </a:p>
      </dgm:t>
    </dgm:pt>
    <dgm:pt modelId="{4BFCC67C-01E0-4706-B8B4-1F8F2C2F130B}" type="pres">
      <dgm:prSet presAssocID="{1A9DD973-EC39-4A68-A77C-2ECF4DCD264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7EC91DB-5CB6-4C0B-A631-496F04224694}" type="pres">
      <dgm:prSet presAssocID="{1A9DD973-EC39-4A68-A77C-2ECF4DCD264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1074AC8-5E5D-44C1-B388-B81C344112D7}" type="pres">
      <dgm:prSet presAssocID="{588776A5-BE7C-45A4-8D31-E3B314897870}" presName="node" presStyleLbl="node1" presStyleIdx="0" presStyleCnt="5" custScaleX="77298" custScaleY="85454" custRadScaleRad="145658" custRadScaleInc="132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B159-B422-44AE-B8B5-625D5ED9ED39}" type="pres">
      <dgm:prSet presAssocID="{0DA033CF-1F74-41A0-A1DB-61C2F84F241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74EEFA6-9443-467D-80D2-A9F3759B18C7}" type="pres">
      <dgm:prSet presAssocID="{0DA033CF-1F74-41A0-A1DB-61C2F84F241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0A4CD80-46A9-4C58-B3C2-2D572F0DFB5F}" type="pres">
      <dgm:prSet presAssocID="{07863912-AE71-4D83-B893-846A34E6A8F5}" presName="node" presStyleLbl="node1" presStyleIdx="1" presStyleCnt="5" custScaleX="236471" custScaleY="196478" custRadScaleRad="88551" custRadScaleInc="206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64C7A-5A81-4BAE-807A-A681681D9954}" type="pres">
      <dgm:prSet presAssocID="{9B11D306-C12F-4640-91AB-ACC9B5815404}" presName="parTrans" presStyleLbl="sibTrans2D1" presStyleIdx="2" presStyleCnt="5" custScaleX="143378"/>
      <dgm:spPr/>
      <dgm:t>
        <a:bodyPr/>
        <a:lstStyle/>
        <a:p>
          <a:endParaRPr lang="ru-RU"/>
        </a:p>
      </dgm:t>
    </dgm:pt>
    <dgm:pt modelId="{1AE3F483-3871-4C84-A9B4-5E77EBA6EBAF}" type="pres">
      <dgm:prSet presAssocID="{9B11D306-C12F-4640-91AB-ACC9B581540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A20B577-E084-4A3A-8A0B-24E3B4429303}" type="pres">
      <dgm:prSet presAssocID="{8C57921B-9F9A-4A12-96DC-48B8956366B2}" presName="node" presStyleLbl="node1" presStyleIdx="2" presStyleCnt="5" custScaleX="207929" custScaleY="128688" custRadScaleRad="161632" custRadScaleInc="-186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29D24-0D62-4224-8B03-8D0408277A71}" type="pres">
      <dgm:prSet presAssocID="{0AB819E3-ED0B-4CAC-8F15-CCB73362C66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E798519-3937-4055-B2E7-51689B1FB2AB}" type="pres">
      <dgm:prSet presAssocID="{0AB819E3-ED0B-4CAC-8F15-CCB73362C66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B89C421-F0D8-44E3-BD0A-4C6E08938364}" type="pres">
      <dgm:prSet presAssocID="{619228FD-C9AD-4705-B503-327EEEB0A22B}" presName="node" presStyleLbl="node1" presStyleIdx="3" presStyleCnt="5" custScaleX="164766" custScaleY="147923" custRadScaleRad="104588" custRadScaleInc="105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94444-8331-41F3-825C-CDF51849DCA2}" type="pres">
      <dgm:prSet presAssocID="{287A77F4-8EA4-43EC-A2C0-329CDC7FE0D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9C94386-71C3-4F84-9524-F75FD0E856A7}" type="pres">
      <dgm:prSet presAssocID="{287A77F4-8EA4-43EC-A2C0-329CDC7FE0D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0D3701F-8426-4130-8133-4F32806D0F99}" type="pres">
      <dgm:prSet presAssocID="{28B84F80-1713-45FA-A668-2A067E450039}" presName="node" presStyleLbl="node1" presStyleIdx="4" presStyleCnt="5" custScaleX="196369" custScaleY="186253" custRadScaleRad="130509" custRadScaleInc="35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85F54-15E8-4072-937F-9226D74628F7}" srcId="{BA682FE1-2192-4218-91DA-F2CBAB1FCE8C}" destId="{28B84F80-1713-45FA-A668-2A067E450039}" srcOrd="4" destOrd="0" parTransId="{287A77F4-8EA4-43EC-A2C0-329CDC7FE0DE}" sibTransId="{24C1311F-162C-4A4D-8A85-EC801F515A2B}"/>
    <dgm:cxn modelId="{13DFE395-6577-4DDD-8069-407818D5D43E}" type="presOf" srcId="{BA682FE1-2192-4218-91DA-F2CBAB1FCE8C}" destId="{5BA57D3B-B957-4C14-86AF-B165A268892B}" srcOrd="0" destOrd="0" presId="urn:microsoft.com/office/officeart/2005/8/layout/radial5"/>
    <dgm:cxn modelId="{B60151D5-6939-4E11-A37D-DE71E38A6A78}" type="presOf" srcId="{9B11D306-C12F-4640-91AB-ACC9B5815404}" destId="{1AE3F483-3871-4C84-A9B4-5E77EBA6EBAF}" srcOrd="1" destOrd="0" presId="urn:microsoft.com/office/officeart/2005/8/layout/radial5"/>
    <dgm:cxn modelId="{25E09202-B50A-4769-82F9-55C7D2E4FA4A}" type="presOf" srcId="{8C57921B-9F9A-4A12-96DC-48B8956366B2}" destId="{DA20B577-E084-4A3A-8A0B-24E3B4429303}" srcOrd="0" destOrd="0" presId="urn:microsoft.com/office/officeart/2005/8/layout/radial5"/>
    <dgm:cxn modelId="{1139FA4B-BFFF-4621-BD40-B35EE105B72F}" type="presOf" srcId="{588776A5-BE7C-45A4-8D31-E3B314897870}" destId="{D1074AC8-5E5D-44C1-B388-B81C344112D7}" srcOrd="0" destOrd="0" presId="urn:microsoft.com/office/officeart/2005/8/layout/radial5"/>
    <dgm:cxn modelId="{7DCC30B5-142F-40A9-BC4D-A989285754CC}" type="presOf" srcId="{28B84F80-1713-45FA-A668-2A067E450039}" destId="{30D3701F-8426-4130-8133-4F32806D0F99}" srcOrd="0" destOrd="0" presId="urn:microsoft.com/office/officeart/2005/8/layout/radial5"/>
    <dgm:cxn modelId="{9CE7A299-E0D4-4597-855C-E4000A19BCEC}" type="presOf" srcId="{CED53A93-71E8-4EC2-8BE5-91938792F43B}" destId="{AD23C868-BBE9-4AD3-9353-B6E3296BB331}" srcOrd="0" destOrd="0" presId="urn:microsoft.com/office/officeart/2005/8/layout/radial5"/>
    <dgm:cxn modelId="{958F3B5C-D16B-43A5-9C9E-238208ACFB7F}" type="presOf" srcId="{287A77F4-8EA4-43EC-A2C0-329CDC7FE0DE}" destId="{59C94386-71C3-4F84-9524-F75FD0E856A7}" srcOrd="1" destOrd="0" presId="urn:microsoft.com/office/officeart/2005/8/layout/radial5"/>
    <dgm:cxn modelId="{AB15347A-2CBC-4AFD-B7EF-B4CC10A6D363}" srcId="{BA682FE1-2192-4218-91DA-F2CBAB1FCE8C}" destId="{619228FD-C9AD-4705-B503-327EEEB0A22B}" srcOrd="3" destOrd="0" parTransId="{0AB819E3-ED0B-4CAC-8F15-CCB73362C661}" sibTransId="{5D51E19F-BAA3-43AC-B743-91DBCF139CFD}"/>
    <dgm:cxn modelId="{EA80E79B-734B-4386-B7E9-A4ACA8A6F797}" type="presOf" srcId="{07863912-AE71-4D83-B893-846A34E6A8F5}" destId="{E0A4CD80-46A9-4C58-B3C2-2D572F0DFB5F}" srcOrd="0" destOrd="0" presId="urn:microsoft.com/office/officeart/2005/8/layout/radial5"/>
    <dgm:cxn modelId="{908B511E-548F-44CD-AF4F-80BA15115727}" type="presOf" srcId="{287A77F4-8EA4-43EC-A2C0-329CDC7FE0DE}" destId="{7CD94444-8331-41F3-825C-CDF51849DCA2}" srcOrd="0" destOrd="0" presId="urn:microsoft.com/office/officeart/2005/8/layout/radial5"/>
    <dgm:cxn modelId="{F9E2AD05-6856-40A4-A0AE-F54BED5A6DC0}" srcId="{BA682FE1-2192-4218-91DA-F2CBAB1FCE8C}" destId="{588776A5-BE7C-45A4-8D31-E3B314897870}" srcOrd="0" destOrd="0" parTransId="{1A9DD973-EC39-4A68-A77C-2ECF4DCD2644}" sibTransId="{7B72D89A-8F5E-421D-ACDA-982668C97016}"/>
    <dgm:cxn modelId="{D098D0D2-A035-4A7D-A0BE-A7725B628092}" type="presOf" srcId="{1A9DD973-EC39-4A68-A77C-2ECF4DCD2644}" destId="{97EC91DB-5CB6-4C0B-A631-496F04224694}" srcOrd="1" destOrd="0" presId="urn:microsoft.com/office/officeart/2005/8/layout/radial5"/>
    <dgm:cxn modelId="{2803BC29-01F3-48EE-841C-E16CB543E918}" srcId="{BA682FE1-2192-4218-91DA-F2CBAB1FCE8C}" destId="{8C57921B-9F9A-4A12-96DC-48B8956366B2}" srcOrd="2" destOrd="0" parTransId="{9B11D306-C12F-4640-91AB-ACC9B5815404}" sibTransId="{5455E29E-5DA8-41FF-AF9F-F1B952FAA3C2}"/>
    <dgm:cxn modelId="{3D68F9BC-3C67-4768-BB8C-13D92FFF6005}" type="presOf" srcId="{0DA033CF-1F74-41A0-A1DB-61C2F84F241B}" destId="{118CB159-B422-44AE-B8B5-625D5ED9ED39}" srcOrd="0" destOrd="0" presId="urn:microsoft.com/office/officeart/2005/8/layout/radial5"/>
    <dgm:cxn modelId="{F5E66F06-B699-4544-932C-88ECE73A9172}" type="presOf" srcId="{1A9DD973-EC39-4A68-A77C-2ECF4DCD2644}" destId="{4BFCC67C-01E0-4706-B8B4-1F8F2C2F130B}" srcOrd="0" destOrd="0" presId="urn:microsoft.com/office/officeart/2005/8/layout/radial5"/>
    <dgm:cxn modelId="{B18D7721-F9C6-4854-96D1-CA01A00DDF1A}" srcId="{CED53A93-71E8-4EC2-8BE5-91938792F43B}" destId="{BA682FE1-2192-4218-91DA-F2CBAB1FCE8C}" srcOrd="0" destOrd="0" parTransId="{60F4C142-7554-4827-A039-0A723CAD5914}" sibTransId="{110D044A-52F2-49E8-9CEC-DD72DA85180E}"/>
    <dgm:cxn modelId="{873AC91B-ED2A-43CC-837C-12184BFBCE2B}" type="presOf" srcId="{0AB819E3-ED0B-4CAC-8F15-CCB73362C661}" destId="{30729D24-0D62-4224-8B03-8D0408277A71}" srcOrd="0" destOrd="0" presId="urn:microsoft.com/office/officeart/2005/8/layout/radial5"/>
    <dgm:cxn modelId="{2B3435DD-5B8F-4980-BAF7-E22C53735FAA}" type="presOf" srcId="{0AB819E3-ED0B-4CAC-8F15-CCB73362C661}" destId="{3E798519-3937-4055-B2E7-51689B1FB2AB}" srcOrd="1" destOrd="0" presId="urn:microsoft.com/office/officeart/2005/8/layout/radial5"/>
    <dgm:cxn modelId="{D699AA49-EDFF-4E90-80EA-D553E4213EA1}" type="presOf" srcId="{9B11D306-C12F-4640-91AB-ACC9B5815404}" destId="{CB264C7A-5A81-4BAE-807A-A681681D9954}" srcOrd="0" destOrd="0" presId="urn:microsoft.com/office/officeart/2005/8/layout/radial5"/>
    <dgm:cxn modelId="{8C8F141B-2D0D-41CC-93BC-E70E0857B5C9}" type="presOf" srcId="{0DA033CF-1F74-41A0-A1DB-61C2F84F241B}" destId="{C74EEFA6-9443-467D-80D2-A9F3759B18C7}" srcOrd="1" destOrd="0" presId="urn:microsoft.com/office/officeart/2005/8/layout/radial5"/>
    <dgm:cxn modelId="{0277F908-9260-4B3C-A407-B53144866E0B}" type="presOf" srcId="{619228FD-C9AD-4705-B503-327EEEB0A22B}" destId="{9B89C421-F0D8-44E3-BD0A-4C6E08938364}" srcOrd="0" destOrd="0" presId="urn:microsoft.com/office/officeart/2005/8/layout/radial5"/>
    <dgm:cxn modelId="{059A19B1-2F0D-4E2B-AFA8-A4574710F115}" srcId="{BA682FE1-2192-4218-91DA-F2CBAB1FCE8C}" destId="{07863912-AE71-4D83-B893-846A34E6A8F5}" srcOrd="1" destOrd="0" parTransId="{0DA033CF-1F74-41A0-A1DB-61C2F84F241B}" sibTransId="{A1D2972D-22B4-468B-966C-20DAA51184F5}"/>
    <dgm:cxn modelId="{103A87AA-D22E-4F42-82E5-9444D6FC85EE}" type="presParOf" srcId="{AD23C868-BBE9-4AD3-9353-B6E3296BB331}" destId="{5BA57D3B-B957-4C14-86AF-B165A268892B}" srcOrd="0" destOrd="0" presId="urn:microsoft.com/office/officeart/2005/8/layout/radial5"/>
    <dgm:cxn modelId="{4644F0EB-32C3-4FC9-A97F-149FF766E4DF}" type="presParOf" srcId="{AD23C868-BBE9-4AD3-9353-B6E3296BB331}" destId="{4BFCC67C-01E0-4706-B8B4-1F8F2C2F130B}" srcOrd="1" destOrd="0" presId="urn:microsoft.com/office/officeart/2005/8/layout/radial5"/>
    <dgm:cxn modelId="{E6C147A2-4407-467B-83D7-798F30382B62}" type="presParOf" srcId="{4BFCC67C-01E0-4706-B8B4-1F8F2C2F130B}" destId="{97EC91DB-5CB6-4C0B-A631-496F04224694}" srcOrd="0" destOrd="0" presId="urn:microsoft.com/office/officeart/2005/8/layout/radial5"/>
    <dgm:cxn modelId="{8026CDBA-963E-4064-8666-C8E5575D36C3}" type="presParOf" srcId="{AD23C868-BBE9-4AD3-9353-B6E3296BB331}" destId="{D1074AC8-5E5D-44C1-B388-B81C344112D7}" srcOrd="2" destOrd="0" presId="urn:microsoft.com/office/officeart/2005/8/layout/radial5"/>
    <dgm:cxn modelId="{35EAD32F-D4E2-4DEE-B7E5-CD5E7016C443}" type="presParOf" srcId="{AD23C868-BBE9-4AD3-9353-B6E3296BB331}" destId="{118CB159-B422-44AE-B8B5-625D5ED9ED39}" srcOrd="3" destOrd="0" presId="urn:microsoft.com/office/officeart/2005/8/layout/radial5"/>
    <dgm:cxn modelId="{026408F9-7824-4656-BE04-EB74DA2ACC78}" type="presParOf" srcId="{118CB159-B422-44AE-B8B5-625D5ED9ED39}" destId="{C74EEFA6-9443-467D-80D2-A9F3759B18C7}" srcOrd="0" destOrd="0" presId="urn:microsoft.com/office/officeart/2005/8/layout/radial5"/>
    <dgm:cxn modelId="{C1301159-4DD8-4F63-9AE4-3876E152ECC4}" type="presParOf" srcId="{AD23C868-BBE9-4AD3-9353-B6E3296BB331}" destId="{E0A4CD80-46A9-4C58-B3C2-2D572F0DFB5F}" srcOrd="4" destOrd="0" presId="urn:microsoft.com/office/officeart/2005/8/layout/radial5"/>
    <dgm:cxn modelId="{BABFBDD0-D6A6-484E-B586-DB636B3001CA}" type="presParOf" srcId="{AD23C868-BBE9-4AD3-9353-B6E3296BB331}" destId="{CB264C7A-5A81-4BAE-807A-A681681D9954}" srcOrd="5" destOrd="0" presId="urn:microsoft.com/office/officeart/2005/8/layout/radial5"/>
    <dgm:cxn modelId="{D63C26F7-D2F8-4FDE-8A22-0E9E32DE34F9}" type="presParOf" srcId="{CB264C7A-5A81-4BAE-807A-A681681D9954}" destId="{1AE3F483-3871-4C84-A9B4-5E77EBA6EBAF}" srcOrd="0" destOrd="0" presId="urn:microsoft.com/office/officeart/2005/8/layout/radial5"/>
    <dgm:cxn modelId="{0ADEFDB2-EC13-4713-B52E-A3C5336AD69C}" type="presParOf" srcId="{AD23C868-BBE9-4AD3-9353-B6E3296BB331}" destId="{DA20B577-E084-4A3A-8A0B-24E3B4429303}" srcOrd="6" destOrd="0" presId="urn:microsoft.com/office/officeart/2005/8/layout/radial5"/>
    <dgm:cxn modelId="{D9F65D12-347B-423D-9FA2-39DBD5846231}" type="presParOf" srcId="{AD23C868-BBE9-4AD3-9353-B6E3296BB331}" destId="{30729D24-0D62-4224-8B03-8D0408277A71}" srcOrd="7" destOrd="0" presId="urn:microsoft.com/office/officeart/2005/8/layout/radial5"/>
    <dgm:cxn modelId="{EB7A05AC-3AF3-4E84-A728-E7EC68E68019}" type="presParOf" srcId="{30729D24-0D62-4224-8B03-8D0408277A71}" destId="{3E798519-3937-4055-B2E7-51689B1FB2AB}" srcOrd="0" destOrd="0" presId="urn:microsoft.com/office/officeart/2005/8/layout/radial5"/>
    <dgm:cxn modelId="{54FF8311-7052-436B-9098-F3AFA2B58F53}" type="presParOf" srcId="{AD23C868-BBE9-4AD3-9353-B6E3296BB331}" destId="{9B89C421-F0D8-44E3-BD0A-4C6E08938364}" srcOrd="8" destOrd="0" presId="urn:microsoft.com/office/officeart/2005/8/layout/radial5"/>
    <dgm:cxn modelId="{123CBA16-C20B-4E9B-921C-AD343B556F2B}" type="presParOf" srcId="{AD23C868-BBE9-4AD3-9353-B6E3296BB331}" destId="{7CD94444-8331-41F3-825C-CDF51849DCA2}" srcOrd="9" destOrd="0" presId="urn:microsoft.com/office/officeart/2005/8/layout/radial5"/>
    <dgm:cxn modelId="{F139D940-20CA-4740-84A4-CABCC644C0EC}" type="presParOf" srcId="{7CD94444-8331-41F3-825C-CDF51849DCA2}" destId="{59C94386-71C3-4F84-9524-F75FD0E856A7}" srcOrd="0" destOrd="0" presId="urn:microsoft.com/office/officeart/2005/8/layout/radial5"/>
    <dgm:cxn modelId="{5D4A1CDF-3290-418E-9D4D-CC63A5E1F3B0}" type="presParOf" srcId="{AD23C868-BBE9-4AD3-9353-B6E3296BB331}" destId="{30D3701F-8426-4130-8133-4F32806D0F99}" srcOrd="10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E84A4DD-E43D-4F89-9B2E-88D593AABF3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Всего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расходов  9117,0 тыс.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CB083F3-A360-48A5-A7E1-F8149ED73D2F}" type="parTrans" cxnId="{A34CF6DA-5A98-476D-889B-615A6FC46903}">
      <dgm:prSet/>
      <dgm:spPr/>
      <dgm:t>
        <a:bodyPr/>
        <a:lstStyle/>
        <a:p>
          <a:endParaRPr lang="ru-RU"/>
        </a:p>
      </dgm:t>
    </dgm:pt>
    <dgm:pt modelId="{44812FA6-AAD7-4B8A-81A5-352ACE3A845F}" type="sibTrans" cxnId="{A34CF6DA-5A98-476D-889B-615A6FC46903}">
      <dgm:prSet/>
      <dgm:spPr/>
      <dgm:t>
        <a:bodyPr/>
        <a:lstStyle/>
        <a:p>
          <a:endParaRPr lang="ru-RU"/>
        </a:p>
      </dgm:t>
    </dgm:pt>
    <dgm:pt modelId="{83165983-3FF4-409D-A087-FD0163F0D310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Коммунальное хозяйство 50,0 тыс. рублей 0,5 %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12B13637-81A5-4BA7-82E9-FBB76F26746D}" type="parTrans" cxnId="{547F3345-C24A-4497-86BA-025470B7798B}">
      <dgm:prSet/>
      <dgm:spPr/>
      <dgm:t>
        <a:bodyPr/>
        <a:lstStyle/>
        <a:p>
          <a:endParaRPr lang="ru-RU"/>
        </a:p>
      </dgm:t>
    </dgm:pt>
    <dgm:pt modelId="{AD998943-B87E-4F3F-B39A-BE0D6F0FC75D}" type="sibTrans" cxnId="{547F3345-C24A-4497-86BA-025470B7798B}">
      <dgm:prSet/>
      <dgm:spPr/>
      <dgm:t>
        <a:bodyPr/>
        <a:lstStyle/>
        <a:p>
          <a:endParaRPr lang="ru-RU"/>
        </a:p>
      </dgm:t>
    </dgm:pt>
    <dgm:pt modelId="{56B41D1B-8D8A-428E-A8B0-0E3CA28DCF49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Осуществление первичного воинского учета 81,4 тыс. рублей  0,9 %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060F00D0-97A0-4DAB-B6F9-E230CC276C15}" type="parTrans" cxnId="{908F21AA-7561-4B8C-A55C-DFECE10A1B75}">
      <dgm:prSet/>
      <dgm:spPr/>
      <dgm:t>
        <a:bodyPr/>
        <a:lstStyle/>
        <a:p>
          <a:endParaRPr lang="ru-RU"/>
        </a:p>
      </dgm:t>
    </dgm:pt>
    <dgm:pt modelId="{053F7E84-B1D5-4F70-A6BC-2EE24B2E9B60}" type="sibTrans" cxnId="{908F21AA-7561-4B8C-A55C-DFECE10A1B75}">
      <dgm:prSet/>
      <dgm:spPr/>
      <dgm:t>
        <a:bodyPr/>
        <a:lstStyle/>
        <a:p>
          <a:endParaRPr lang="ru-RU"/>
        </a:p>
      </dgm:t>
    </dgm:pt>
    <dgm:pt modelId="{68748C4D-2452-479D-B8A1-22195AB96711}">
      <dgm:prSet phldrT="[Текст]"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 39,7 тыс. рублей 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Национальная экономика 69,3 тыс. рублей 1,1%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EB60F905-9859-4A59-BA4B-C90268353F20}" type="parTrans" cxnId="{E0552F3E-EA55-4882-AC12-8CD88E9A3119}">
      <dgm:prSet/>
      <dgm:spPr/>
      <dgm:t>
        <a:bodyPr/>
        <a:lstStyle/>
        <a:p>
          <a:endParaRPr lang="ru-RU"/>
        </a:p>
      </dgm:t>
    </dgm:pt>
    <dgm:pt modelId="{5C6C8BBE-F6E9-4116-A953-BB014373CD0A}" type="sibTrans" cxnId="{E0552F3E-EA55-4882-AC12-8CD88E9A3119}">
      <dgm:prSet/>
      <dgm:spPr/>
      <dgm:t>
        <a:bodyPr/>
        <a:lstStyle/>
        <a:p>
          <a:endParaRPr lang="ru-RU"/>
        </a:p>
      </dgm:t>
    </dgm:pt>
    <dgm:pt modelId="{AE47A780-4A9B-4100-AFDE-FDDD923A2974}">
      <dgm:prSet phldrT="[Текст]"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Резервный фонд Администрации Углегорского сельского поселения 10,0 тыс. рублей 0,1 %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F9A3EF7F-A6CB-446D-AF08-DE2D3EA07F3E}" type="parTrans" cxnId="{50BF264E-40B4-4364-ACFE-EEF92582842A}">
      <dgm:prSet/>
      <dgm:spPr/>
      <dgm:t>
        <a:bodyPr/>
        <a:lstStyle/>
        <a:p>
          <a:endParaRPr lang="ru-RU"/>
        </a:p>
      </dgm:t>
    </dgm:pt>
    <dgm:pt modelId="{0E20528E-A2F6-4C05-9284-F59444602062}" type="sibTrans" cxnId="{50BF264E-40B4-4364-ACFE-EEF92582842A}">
      <dgm:prSet/>
      <dgm:spPr/>
      <dgm:t>
        <a:bodyPr/>
        <a:lstStyle/>
        <a:p>
          <a:endParaRPr lang="ru-RU"/>
        </a:p>
      </dgm:t>
    </dgm:pt>
    <dgm:pt modelId="{ADB78BA9-AB89-4730-856C-5BB08EF9BB9F}">
      <dgm:prSet phldrT="[Текст]"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Другие общегосударственные вопросы 140,4 тыс</a:t>
          </a:r>
          <a:r>
            <a:rPr lang="ru-RU" sz="80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80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53E8F312-A983-466D-9614-5C6DC934DD75}" type="parTrans" cxnId="{9FFC57F7-CFC1-45A0-8EFF-9C5B2D507C08}">
      <dgm:prSet/>
      <dgm:spPr/>
      <dgm:t>
        <a:bodyPr/>
        <a:lstStyle/>
        <a:p>
          <a:endParaRPr lang="ru-RU"/>
        </a:p>
      </dgm:t>
    </dgm:pt>
    <dgm:pt modelId="{CD0A75D2-5042-4E8D-894F-4426F159D653}" type="sibTrans" cxnId="{9FFC57F7-CFC1-45A0-8EFF-9C5B2D507C08}">
      <dgm:prSet/>
      <dgm:spPr/>
      <dgm:t>
        <a:bodyPr/>
        <a:lstStyle/>
        <a:p>
          <a:endParaRPr lang="ru-RU"/>
        </a:p>
      </dgm:t>
    </dgm:pt>
    <dgm:pt modelId="{E25A33C9-1571-4F09-8F8E-050565725575}">
      <dgm:prSet phldrT="[Текст]"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Иные межбюджетные трансферты из бюджета поселения бюджету района 70,3 тыс. рублей 0,8 %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ACDBA1B8-7E49-4E99-8D62-314616712DDF}" type="parTrans" cxnId="{9726452E-1026-4BF5-94F0-BD64190FC437}">
      <dgm:prSet/>
      <dgm:spPr/>
      <dgm:t>
        <a:bodyPr/>
        <a:lstStyle/>
        <a:p>
          <a:endParaRPr lang="ru-RU"/>
        </a:p>
      </dgm:t>
    </dgm:pt>
    <dgm:pt modelId="{C0F87B42-51B1-41DE-815D-208601DBF6AB}" type="sibTrans" cxnId="{9726452E-1026-4BF5-94F0-BD64190FC437}">
      <dgm:prSet/>
      <dgm:spPr/>
      <dgm:t>
        <a:bodyPr/>
        <a:lstStyle/>
        <a:p>
          <a:endParaRPr lang="ru-RU"/>
        </a:p>
      </dgm:t>
    </dgm:pt>
    <dgm:pt modelId="{0914CB09-FDA6-4EB0-A2F7-0EE59DF3AA85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Благоустройство территории 840,6 тыс. рублей 9,2 %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FE70D351-806E-47F9-BD00-885978E5B76C}" type="parTrans" cxnId="{51EEB466-7CAD-4771-9525-D0E01170873F}">
      <dgm:prSet/>
      <dgm:spPr/>
      <dgm:t>
        <a:bodyPr/>
        <a:lstStyle/>
        <a:p>
          <a:endParaRPr lang="ru-RU"/>
        </a:p>
      </dgm:t>
    </dgm:pt>
    <dgm:pt modelId="{FF053727-C5F1-402B-A4A3-FF601BB8E4C4}" type="sibTrans" cxnId="{51EEB466-7CAD-4771-9525-D0E01170873F}">
      <dgm:prSet/>
      <dgm:spPr/>
      <dgm:t>
        <a:bodyPr/>
        <a:lstStyle/>
        <a:p>
          <a:endParaRPr lang="ru-RU"/>
        </a:p>
      </dgm:t>
    </dgm:pt>
    <dgm:pt modelId="{3CC46BF0-8EC9-4189-98AB-578AD5D81F94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КУЛЬТУРА 3876,7 тыс. рублей 42,5 % Физическая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культура и спорт 30,5 тыс. рублей 0,3 %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3DBC3F38-A137-4710-8E94-01B27D695A70}" type="parTrans" cxnId="{B99EBFE5-6783-45B4-93F6-86A80FCF3E7A}">
      <dgm:prSet/>
      <dgm:spPr/>
      <dgm:t>
        <a:bodyPr/>
        <a:lstStyle/>
        <a:p>
          <a:endParaRPr lang="ru-RU"/>
        </a:p>
      </dgm:t>
    </dgm:pt>
    <dgm:pt modelId="{1A0C1BA9-47D1-4E54-B0C4-C2215D9A3E9B}" type="sibTrans" cxnId="{B99EBFE5-6783-45B4-93F6-86A80FCF3E7A}">
      <dgm:prSet/>
      <dgm:spPr/>
      <dgm:t>
        <a:bodyPr/>
        <a:lstStyle/>
        <a:p>
          <a:endParaRPr lang="ru-RU"/>
        </a:p>
      </dgm:t>
    </dgm:pt>
    <dgm:pt modelId="{3C3CF9F0-635F-4238-AF62-F1907D2A5FD4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Содержание органов местного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самоуправления 3907,9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тыс. рублей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43,6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4EEB007F-16DF-4817-91BF-EEA746F2D3DD}" type="parTrans" cxnId="{E859E9A3-D49C-4AE2-830B-EFF3448F7033}">
      <dgm:prSet/>
      <dgm:spPr/>
      <dgm:t>
        <a:bodyPr/>
        <a:lstStyle/>
        <a:p>
          <a:endParaRPr lang="ru-RU"/>
        </a:p>
      </dgm:t>
    </dgm:pt>
    <dgm:pt modelId="{91F730E6-DC0B-4558-84C1-BA106AC0EC49}" type="sibTrans" cxnId="{E859E9A3-D49C-4AE2-830B-EFF3448F7033}">
      <dgm:prSet/>
      <dgm:spPr/>
      <dgm:t>
        <a:bodyPr/>
        <a:lstStyle/>
        <a:p>
          <a:endParaRPr lang="ru-RU"/>
        </a:p>
      </dgm:t>
    </dgm:pt>
    <dgm:pt modelId="{C91A7EF7-9652-44CD-99ED-8DA18B0B86D7}">
      <dgm:prSet phldrT="[Текст]" custT="1"/>
      <dgm:spPr/>
    </dgm:pt>
    <dgm:pt modelId="{B5D7BAFB-CD85-4965-A7A8-B567FFF585EA}" type="parTrans" cxnId="{B9B942A7-B8FA-4A57-A3D4-DD8D47970B53}">
      <dgm:prSet/>
      <dgm:spPr/>
      <dgm:t>
        <a:bodyPr/>
        <a:lstStyle/>
        <a:p>
          <a:endParaRPr lang="ru-RU"/>
        </a:p>
      </dgm:t>
    </dgm:pt>
    <dgm:pt modelId="{F0156497-1248-4998-B755-CF6795171954}" type="sibTrans" cxnId="{B9B942A7-B8FA-4A57-A3D4-DD8D47970B53}">
      <dgm:prSet/>
      <dgm:spPr/>
      <dgm:t>
        <a:bodyPr/>
        <a:lstStyle/>
        <a:p>
          <a:endParaRPr lang="ru-RU"/>
        </a:p>
      </dgm:t>
    </dgm:pt>
    <dgm:pt modelId="{EAB2ADDE-7D1C-401D-950F-BC84D8CD862B}">
      <dgm:prSet phldrT="[Текст]" custT="1"/>
      <dgm:spPr/>
    </dgm:pt>
    <dgm:pt modelId="{3BC8CB0F-1C32-47F6-A1C6-80150E97133A}" type="sibTrans" cxnId="{8EC9E749-402F-44A9-869D-40799BACFD33}">
      <dgm:prSet/>
      <dgm:spPr/>
      <dgm:t>
        <a:bodyPr/>
        <a:lstStyle/>
        <a:p>
          <a:endParaRPr lang="ru-RU"/>
        </a:p>
      </dgm:t>
    </dgm:pt>
    <dgm:pt modelId="{91A88B42-7B23-43AC-BE3D-BED49C616091}" type="parTrans" cxnId="{8EC9E749-402F-44A9-869D-40799BACFD33}">
      <dgm:prSet/>
      <dgm:spPr/>
      <dgm:t>
        <a:bodyPr/>
        <a:lstStyle/>
        <a:p>
          <a:endParaRPr lang="ru-RU"/>
        </a:p>
      </dgm:t>
    </dgm:pt>
    <dgm:pt modelId="{1BD38326-997C-464D-BB1B-9070BEF7E61C}" type="pres">
      <dgm:prSet presAssocID="{1F8E4B7B-3190-492B-BA7B-9B52CE7D79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8DB705-6139-48AD-9F22-D47898723B91}" type="pres">
      <dgm:prSet presAssocID="{7E84A4DD-E43D-4F89-9B2E-88D593AABF3D}" presName="centerShape" presStyleLbl="node0" presStyleIdx="0" presStyleCnt="1" custScaleX="200002"/>
      <dgm:spPr/>
      <dgm:t>
        <a:bodyPr/>
        <a:lstStyle/>
        <a:p>
          <a:endParaRPr lang="ru-RU"/>
        </a:p>
      </dgm:t>
    </dgm:pt>
    <dgm:pt modelId="{64A14884-202B-465C-9E16-84FDEC566002}" type="pres">
      <dgm:prSet presAssocID="{12B13637-81A5-4BA7-82E9-FBB76F26746D}" presName="Name9" presStyleLbl="parChTrans1D2" presStyleIdx="0" presStyleCnt="9"/>
      <dgm:spPr/>
      <dgm:t>
        <a:bodyPr/>
        <a:lstStyle/>
        <a:p>
          <a:endParaRPr lang="ru-RU"/>
        </a:p>
      </dgm:t>
    </dgm:pt>
    <dgm:pt modelId="{A3777D65-7A4A-46CA-AE51-6F25673B4185}" type="pres">
      <dgm:prSet presAssocID="{12B13637-81A5-4BA7-82E9-FBB76F26746D}" presName="connTx" presStyleLbl="parChTrans1D2" presStyleIdx="0" presStyleCnt="9"/>
      <dgm:spPr/>
      <dgm:t>
        <a:bodyPr/>
        <a:lstStyle/>
        <a:p>
          <a:endParaRPr lang="ru-RU"/>
        </a:p>
      </dgm:t>
    </dgm:pt>
    <dgm:pt modelId="{DDDA985F-55AC-4754-90F2-678916CF5102}" type="pres">
      <dgm:prSet presAssocID="{83165983-3FF4-409D-A087-FD0163F0D31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4D593-59B1-4513-811D-9C1BE748F17C}" type="pres">
      <dgm:prSet presAssocID="{060F00D0-97A0-4DAB-B6F9-E230CC276C15}" presName="Name9" presStyleLbl="parChTrans1D2" presStyleIdx="1" presStyleCnt="9"/>
      <dgm:spPr/>
      <dgm:t>
        <a:bodyPr/>
        <a:lstStyle/>
        <a:p>
          <a:endParaRPr lang="ru-RU"/>
        </a:p>
      </dgm:t>
    </dgm:pt>
    <dgm:pt modelId="{E3EE8AA3-673E-41E6-B3E1-6AA8506C6135}" type="pres">
      <dgm:prSet presAssocID="{060F00D0-97A0-4DAB-B6F9-E230CC276C15}" presName="connTx" presStyleLbl="parChTrans1D2" presStyleIdx="1" presStyleCnt="9"/>
      <dgm:spPr/>
      <dgm:t>
        <a:bodyPr/>
        <a:lstStyle/>
        <a:p>
          <a:endParaRPr lang="ru-RU"/>
        </a:p>
      </dgm:t>
    </dgm:pt>
    <dgm:pt modelId="{65E59899-DEDF-41BD-8EB4-707B66AA409C}" type="pres">
      <dgm:prSet presAssocID="{56B41D1B-8D8A-428E-A8B0-0E3CA28DCF4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FECDB-8E2D-4925-9BE4-BE1C6CBBCA67}" type="pres">
      <dgm:prSet presAssocID="{EB60F905-9859-4A59-BA4B-C90268353F20}" presName="Name9" presStyleLbl="parChTrans1D2" presStyleIdx="2" presStyleCnt="9"/>
      <dgm:spPr/>
      <dgm:t>
        <a:bodyPr/>
        <a:lstStyle/>
        <a:p>
          <a:endParaRPr lang="ru-RU"/>
        </a:p>
      </dgm:t>
    </dgm:pt>
    <dgm:pt modelId="{9E6BEE2E-C6F2-426E-B169-C8DD15B4C6DD}" type="pres">
      <dgm:prSet presAssocID="{EB60F905-9859-4A59-BA4B-C90268353F20}" presName="connTx" presStyleLbl="parChTrans1D2" presStyleIdx="2" presStyleCnt="9"/>
      <dgm:spPr/>
      <dgm:t>
        <a:bodyPr/>
        <a:lstStyle/>
        <a:p>
          <a:endParaRPr lang="ru-RU"/>
        </a:p>
      </dgm:t>
    </dgm:pt>
    <dgm:pt modelId="{EF31D135-D7F0-4442-916B-C059E076C1A5}" type="pres">
      <dgm:prSet presAssocID="{68748C4D-2452-479D-B8A1-22195AB9671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CA516-9C7A-422F-8427-1320B1409391}" type="pres">
      <dgm:prSet presAssocID="{F9A3EF7F-A6CB-446D-AF08-DE2D3EA07F3E}" presName="Name9" presStyleLbl="parChTrans1D2" presStyleIdx="3" presStyleCnt="9"/>
      <dgm:spPr/>
      <dgm:t>
        <a:bodyPr/>
        <a:lstStyle/>
        <a:p>
          <a:endParaRPr lang="ru-RU"/>
        </a:p>
      </dgm:t>
    </dgm:pt>
    <dgm:pt modelId="{6E87A5C8-EDAD-4DAC-B70E-6AC090020B20}" type="pres">
      <dgm:prSet presAssocID="{F9A3EF7F-A6CB-446D-AF08-DE2D3EA07F3E}" presName="connTx" presStyleLbl="parChTrans1D2" presStyleIdx="3" presStyleCnt="9"/>
      <dgm:spPr/>
      <dgm:t>
        <a:bodyPr/>
        <a:lstStyle/>
        <a:p>
          <a:endParaRPr lang="ru-RU"/>
        </a:p>
      </dgm:t>
    </dgm:pt>
    <dgm:pt modelId="{D55CD421-85CE-481D-B5B2-2E368A79E32A}" type="pres">
      <dgm:prSet presAssocID="{AE47A780-4A9B-4100-AFDE-FDDD923A2974}" presName="node" presStyleLbl="node1" presStyleIdx="3" presStyleCnt="9" custScaleX="187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B522B-92A9-4DE9-BD74-CC063E067B68}" type="pres">
      <dgm:prSet presAssocID="{ACDBA1B8-7E49-4E99-8D62-314616712DDF}" presName="Name9" presStyleLbl="parChTrans1D2" presStyleIdx="4" presStyleCnt="9"/>
      <dgm:spPr/>
      <dgm:t>
        <a:bodyPr/>
        <a:lstStyle/>
        <a:p>
          <a:endParaRPr lang="ru-RU"/>
        </a:p>
      </dgm:t>
    </dgm:pt>
    <dgm:pt modelId="{C3B268F3-8EDF-4AAE-93B9-3C1C2BB6D0F9}" type="pres">
      <dgm:prSet presAssocID="{ACDBA1B8-7E49-4E99-8D62-314616712DDF}" presName="connTx" presStyleLbl="parChTrans1D2" presStyleIdx="4" presStyleCnt="9"/>
      <dgm:spPr/>
      <dgm:t>
        <a:bodyPr/>
        <a:lstStyle/>
        <a:p>
          <a:endParaRPr lang="ru-RU"/>
        </a:p>
      </dgm:t>
    </dgm:pt>
    <dgm:pt modelId="{2A2D435B-5AB7-4377-B52E-9E776EB1AC0E}" type="pres">
      <dgm:prSet presAssocID="{E25A33C9-1571-4F09-8F8E-05056572557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3389D-5B0A-43F3-B063-68C01579BA28}" type="pres">
      <dgm:prSet presAssocID="{FE70D351-806E-47F9-BD00-885978E5B76C}" presName="Name9" presStyleLbl="parChTrans1D2" presStyleIdx="5" presStyleCnt="9"/>
      <dgm:spPr/>
      <dgm:t>
        <a:bodyPr/>
        <a:lstStyle/>
        <a:p>
          <a:endParaRPr lang="ru-RU"/>
        </a:p>
      </dgm:t>
    </dgm:pt>
    <dgm:pt modelId="{7AAF4E0E-4F3D-4607-9BB4-3A63F4116D12}" type="pres">
      <dgm:prSet presAssocID="{FE70D351-806E-47F9-BD00-885978E5B76C}" presName="connTx" presStyleLbl="parChTrans1D2" presStyleIdx="5" presStyleCnt="9"/>
      <dgm:spPr/>
      <dgm:t>
        <a:bodyPr/>
        <a:lstStyle/>
        <a:p>
          <a:endParaRPr lang="ru-RU"/>
        </a:p>
      </dgm:t>
    </dgm:pt>
    <dgm:pt modelId="{6CDEBC1B-D67C-4947-8A23-C84D812CC7B8}" type="pres">
      <dgm:prSet presAssocID="{0914CB09-FDA6-4EB0-A2F7-0EE59DF3AA85}" presName="node" presStyleLbl="node1" presStyleIdx="5" presStyleCnt="9" custScaleX="126668" custScaleY="86669" custRadScaleRad="93837" custRadScaleInc="-5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C1B99-B428-4CE4-9BA5-40C713C6874A}" type="pres">
      <dgm:prSet presAssocID="{3DBC3F38-A137-4710-8E94-01B27D695A70}" presName="Name9" presStyleLbl="parChTrans1D2" presStyleIdx="6" presStyleCnt="9"/>
      <dgm:spPr/>
      <dgm:t>
        <a:bodyPr/>
        <a:lstStyle/>
        <a:p>
          <a:endParaRPr lang="ru-RU"/>
        </a:p>
      </dgm:t>
    </dgm:pt>
    <dgm:pt modelId="{5BA2BDC2-9B26-4E41-897B-A03CC5827F5B}" type="pres">
      <dgm:prSet presAssocID="{3DBC3F38-A137-4710-8E94-01B27D695A70}" presName="connTx" presStyleLbl="parChTrans1D2" presStyleIdx="6" presStyleCnt="9"/>
      <dgm:spPr/>
      <dgm:t>
        <a:bodyPr/>
        <a:lstStyle/>
        <a:p>
          <a:endParaRPr lang="ru-RU"/>
        </a:p>
      </dgm:t>
    </dgm:pt>
    <dgm:pt modelId="{EECC7E89-ED14-4471-9F52-C7AED7B50795}" type="pres">
      <dgm:prSet presAssocID="{3CC46BF0-8EC9-4189-98AB-578AD5D81F94}" presName="node" presStyleLbl="node1" presStyleIdx="6" presStyleCnt="9" custScaleX="121343" custScaleY="95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C3B84-36E8-40BB-8DBF-E42E078CA1E9}" type="pres">
      <dgm:prSet presAssocID="{4EEB007F-16DF-4817-91BF-EEA746F2D3DD}" presName="Name9" presStyleLbl="parChTrans1D2" presStyleIdx="7" presStyleCnt="9"/>
      <dgm:spPr/>
      <dgm:t>
        <a:bodyPr/>
        <a:lstStyle/>
        <a:p>
          <a:endParaRPr lang="ru-RU"/>
        </a:p>
      </dgm:t>
    </dgm:pt>
    <dgm:pt modelId="{B5969567-B90E-4D8E-A275-A221CC8CFBD5}" type="pres">
      <dgm:prSet presAssocID="{4EEB007F-16DF-4817-91BF-EEA746F2D3DD}" presName="connTx" presStyleLbl="parChTrans1D2" presStyleIdx="7" presStyleCnt="9"/>
      <dgm:spPr/>
      <dgm:t>
        <a:bodyPr/>
        <a:lstStyle/>
        <a:p>
          <a:endParaRPr lang="ru-RU"/>
        </a:p>
      </dgm:t>
    </dgm:pt>
    <dgm:pt modelId="{FEA3604B-7799-4AF6-A07F-AC83B7CDA907}" type="pres">
      <dgm:prSet presAssocID="{3C3CF9F0-635F-4238-AF62-F1907D2A5FD4}" presName="node" presStyleLbl="node1" presStyleIdx="7" presStyleCnt="9" custScaleX="106557" custScaleY="118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A1B65-7388-48FD-965D-356EBFEC0D97}" type="pres">
      <dgm:prSet presAssocID="{53E8F312-A983-466D-9614-5C6DC934DD75}" presName="Name9" presStyleLbl="parChTrans1D2" presStyleIdx="8" presStyleCnt="9"/>
      <dgm:spPr/>
      <dgm:t>
        <a:bodyPr/>
        <a:lstStyle/>
        <a:p>
          <a:endParaRPr lang="ru-RU"/>
        </a:p>
      </dgm:t>
    </dgm:pt>
    <dgm:pt modelId="{F3E36A61-06EE-45EC-9EBC-84A9E329C2C5}" type="pres">
      <dgm:prSet presAssocID="{53E8F312-A983-466D-9614-5C6DC934DD75}" presName="connTx" presStyleLbl="parChTrans1D2" presStyleIdx="8" presStyleCnt="9"/>
      <dgm:spPr/>
      <dgm:t>
        <a:bodyPr/>
        <a:lstStyle/>
        <a:p>
          <a:endParaRPr lang="ru-RU"/>
        </a:p>
      </dgm:t>
    </dgm:pt>
    <dgm:pt modelId="{23F4E6DD-2A58-4CA9-91DE-CE6F528F4FDB}" type="pres">
      <dgm:prSet presAssocID="{ADB78BA9-AB89-4730-856C-5BB08EF9BB9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C52E87-B27F-46BC-B04F-F26BD85AC448}" type="presOf" srcId="{ADB78BA9-AB89-4730-856C-5BB08EF9BB9F}" destId="{23F4E6DD-2A58-4CA9-91DE-CE6F528F4FDB}" srcOrd="0" destOrd="0" presId="urn:microsoft.com/office/officeart/2005/8/layout/radial1"/>
    <dgm:cxn modelId="{908F21AA-7561-4B8C-A55C-DFECE10A1B75}" srcId="{7E84A4DD-E43D-4F89-9B2E-88D593AABF3D}" destId="{56B41D1B-8D8A-428E-A8B0-0E3CA28DCF49}" srcOrd="1" destOrd="0" parTransId="{060F00D0-97A0-4DAB-B6F9-E230CC276C15}" sibTransId="{053F7E84-B1D5-4F70-A6BC-2EE24B2E9B60}"/>
    <dgm:cxn modelId="{23FDCF6A-1EEC-4FEF-9D72-D93C723844D0}" type="presOf" srcId="{3C3CF9F0-635F-4238-AF62-F1907D2A5FD4}" destId="{FEA3604B-7799-4AF6-A07F-AC83B7CDA907}" srcOrd="0" destOrd="0" presId="urn:microsoft.com/office/officeart/2005/8/layout/radial1"/>
    <dgm:cxn modelId="{68097827-C2F0-44BB-AD80-6530FDA46A26}" type="presOf" srcId="{56B41D1B-8D8A-428E-A8B0-0E3CA28DCF49}" destId="{65E59899-DEDF-41BD-8EB4-707B66AA409C}" srcOrd="0" destOrd="0" presId="urn:microsoft.com/office/officeart/2005/8/layout/radial1"/>
    <dgm:cxn modelId="{B99EBFE5-6783-45B4-93F6-86A80FCF3E7A}" srcId="{7E84A4DD-E43D-4F89-9B2E-88D593AABF3D}" destId="{3CC46BF0-8EC9-4189-98AB-578AD5D81F94}" srcOrd="6" destOrd="0" parTransId="{3DBC3F38-A137-4710-8E94-01B27D695A70}" sibTransId="{1A0C1BA9-47D1-4E54-B0C4-C2215D9A3E9B}"/>
    <dgm:cxn modelId="{3323F0C0-B9DF-4A93-A6B8-6BBDA187D488}" type="presOf" srcId="{F9A3EF7F-A6CB-446D-AF08-DE2D3EA07F3E}" destId="{6E87A5C8-EDAD-4DAC-B70E-6AC090020B20}" srcOrd="1" destOrd="0" presId="urn:microsoft.com/office/officeart/2005/8/layout/radial1"/>
    <dgm:cxn modelId="{9726452E-1026-4BF5-94F0-BD64190FC437}" srcId="{7E84A4DD-E43D-4F89-9B2E-88D593AABF3D}" destId="{E25A33C9-1571-4F09-8F8E-050565725575}" srcOrd="4" destOrd="0" parTransId="{ACDBA1B8-7E49-4E99-8D62-314616712DDF}" sibTransId="{C0F87B42-51B1-41DE-815D-208601DBF6AB}"/>
    <dgm:cxn modelId="{11A0DB69-6D0C-43FC-BE0D-8F798A0046AB}" type="presOf" srcId="{1F8E4B7B-3190-492B-BA7B-9B52CE7D79BE}" destId="{1BD38326-997C-464D-BB1B-9070BEF7E61C}" srcOrd="0" destOrd="0" presId="urn:microsoft.com/office/officeart/2005/8/layout/radial1"/>
    <dgm:cxn modelId="{93737F5E-7708-4105-8466-3B09B0967474}" type="presOf" srcId="{060F00D0-97A0-4DAB-B6F9-E230CC276C15}" destId="{E3EE8AA3-673E-41E6-B3E1-6AA8506C6135}" srcOrd="1" destOrd="0" presId="urn:microsoft.com/office/officeart/2005/8/layout/radial1"/>
    <dgm:cxn modelId="{D5077DE9-94B3-44FC-83A6-2F7BFE45C0E6}" type="presOf" srcId="{060F00D0-97A0-4DAB-B6F9-E230CC276C15}" destId="{63D4D593-59B1-4513-811D-9C1BE748F17C}" srcOrd="0" destOrd="0" presId="urn:microsoft.com/office/officeart/2005/8/layout/radial1"/>
    <dgm:cxn modelId="{BE1CB9C4-0F63-4889-9986-C51901E2F477}" type="presOf" srcId="{ACDBA1B8-7E49-4E99-8D62-314616712DDF}" destId="{D59B522B-92A9-4DE9-BD74-CC063E067B68}" srcOrd="0" destOrd="0" presId="urn:microsoft.com/office/officeart/2005/8/layout/radial1"/>
    <dgm:cxn modelId="{A34CF6DA-5A98-476D-889B-615A6FC46903}" srcId="{1F8E4B7B-3190-492B-BA7B-9B52CE7D79BE}" destId="{7E84A4DD-E43D-4F89-9B2E-88D593AABF3D}" srcOrd="0" destOrd="0" parTransId="{FCB083F3-A360-48A5-A7E1-F8149ED73D2F}" sibTransId="{44812FA6-AAD7-4B8A-81A5-352ACE3A845F}"/>
    <dgm:cxn modelId="{D20DF299-E8F1-4FDB-AE55-B74F6563CEAD}" type="presOf" srcId="{F9A3EF7F-A6CB-446D-AF08-DE2D3EA07F3E}" destId="{4DACA516-9C7A-422F-8427-1320B1409391}" srcOrd="0" destOrd="0" presId="urn:microsoft.com/office/officeart/2005/8/layout/radial1"/>
    <dgm:cxn modelId="{E9194541-D343-46F8-9A20-143613EAC7E1}" type="presOf" srcId="{E25A33C9-1571-4F09-8F8E-050565725575}" destId="{2A2D435B-5AB7-4377-B52E-9E776EB1AC0E}" srcOrd="0" destOrd="0" presId="urn:microsoft.com/office/officeart/2005/8/layout/radial1"/>
    <dgm:cxn modelId="{9FFC57F7-CFC1-45A0-8EFF-9C5B2D507C08}" srcId="{7E84A4DD-E43D-4F89-9B2E-88D593AABF3D}" destId="{ADB78BA9-AB89-4730-856C-5BB08EF9BB9F}" srcOrd="8" destOrd="0" parTransId="{53E8F312-A983-466D-9614-5C6DC934DD75}" sibTransId="{CD0A75D2-5042-4E8D-894F-4426F159D653}"/>
    <dgm:cxn modelId="{1EF73793-2D4E-4456-8CFD-5C8BDA045B2E}" type="presOf" srcId="{3CC46BF0-8EC9-4189-98AB-578AD5D81F94}" destId="{EECC7E89-ED14-4471-9F52-C7AED7B50795}" srcOrd="0" destOrd="0" presId="urn:microsoft.com/office/officeart/2005/8/layout/radial1"/>
    <dgm:cxn modelId="{5CB4EEEE-61B2-4D15-A9F7-65337497EC5A}" type="presOf" srcId="{12B13637-81A5-4BA7-82E9-FBB76F26746D}" destId="{A3777D65-7A4A-46CA-AE51-6F25673B4185}" srcOrd="1" destOrd="0" presId="urn:microsoft.com/office/officeart/2005/8/layout/radial1"/>
    <dgm:cxn modelId="{170484C8-2966-46AF-A731-C9BF825CD8F2}" type="presOf" srcId="{AE47A780-4A9B-4100-AFDE-FDDD923A2974}" destId="{D55CD421-85CE-481D-B5B2-2E368A79E32A}" srcOrd="0" destOrd="0" presId="urn:microsoft.com/office/officeart/2005/8/layout/radial1"/>
    <dgm:cxn modelId="{89C0F0D7-B588-401C-ACB9-50C917238AD5}" type="presOf" srcId="{68748C4D-2452-479D-B8A1-22195AB96711}" destId="{EF31D135-D7F0-4442-916B-C059E076C1A5}" srcOrd="0" destOrd="0" presId="urn:microsoft.com/office/officeart/2005/8/layout/radial1"/>
    <dgm:cxn modelId="{B9B942A7-B8FA-4A57-A3D4-DD8D47970B53}" srcId="{EAB2ADDE-7D1C-401D-950F-BC84D8CD862B}" destId="{C91A7EF7-9652-44CD-99ED-8DA18B0B86D7}" srcOrd="0" destOrd="0" parTransId="{B5D7BAFB-CD85-4965-A7A8-B567FFF585EA}" sibTransId="{F0156497-1248-4998-B755-CF6795171954}"/>
    <dgm:cxn modelId="{547F3345-C24A-4497-86BA-025470B7798B}" srcId="{7E84A4DD-E43D-4F89-9B2E-88D593AABF3D}" destId="{83165983-3FF4-409D-A087-FD0163F0D310}" srcOrd="0" destOrd="0" parTransId="{12B13637-81A5-4BA7-82E9-FBB76F26746D}" sibTransId="{AD998943-B87E-4F3F-B39A-BE0D6F0FC75D}"/>
    <dgm:cxn modelId="{2FC4D77E-A0F8-4272-88A5-3B8234BAE6A6}" type="presOf" srcId="{ACDBA1B8-7E49-4E99-8D62-314616712DDF}" destId="{C3B268F3-8EDF-4AAE-93B9-3C1C2BB6D0F9}" srcOrd="1" destOrd="0" presId="urn:microsoft.com/office/officeart/2005/8/layout/radial1"/>
    <dgm:cxn modelId="{D68DEA9B-8B4A-466F-ABFF-8E9090D8FAB5}" type="presOf" srcId="{FE70D351-806E-47F9-BD00-885978E5B76C}" destId="{7AAF4E0E-4F3D-4607-9BB4-3A63F4116D12}" srcOrd="1" destOrd="0" presId="urn:microsoft.com/office/officeart/2005/8/layout/radial1"/>
    <dgm:cxn modelId="{5BDC2894-EC2C-4CD6-B2F1-600EBADDF203}" type="presOf" srcId="{53E8F312-A983-466D-9614-5C6DC934DD75}" destId="{F3E36A61-06EE-45EC-9EBC-84A9E329C2C5}" srcOrd="1" destOrd="0" presId="urn:microsoft.com/office/officeart/2005/8/layout/radial1"/>
    <dgm:cxn modelId="{E859E9A3-D49C-4AE2-830B-EFF3448F7033}" srcId="{7E84A4DD-E43D-4F89-9B2E-88D593AABF3D}" destId="{3C3CF9F0-635F-4238-AF62-F1907D2A5FD4}" srcOrd="7" destOrd="0" parTransId="{4EEB007F-16DF-4817-91BF-EEA746F2D3DD}" sibTransId="{91F730E6-DC0B-4558-84C1-BA106AC0EC49}"/>
    <dgm:cxn modelId="{819EC3D5-C319-45B6-941C-96001E7275A8}" type="presOf" srcId="{3DBC3F38-A137-4710-8E94-01B27D695A70}" destId="{1B2C1B99-B428-4CE4-9BA5-40C713C6874A}" srcOrd="0" destOrd="0" presId="urn:microsoft.com/office/officeart/2005/8/layout/radial1"/>
    <dgm:cxn modelId="{50BF264E-40B4-4364-ACFE-EEF92582842A}" srcId="{7E84A4DD-E43D-4F89-9B2E-88D593AABF3D}" destId="{AE47A780-4A9B-4100-AFDE-FDDD923A2974}" srcOrd="3" destOrd="0" parTransId="{F9A3EF7F-A6CB-446D-AF08-DE2D3EA07F3E}" sibTransId="{0E20528E-A2F6-4C05-9284-F59444602062}"/>
    <dgm:cxn modelId="{96FD0416-C4FB-4831-BB3B-0439443EF321}" type="presOf" srcId="{4EEB007F-16DF-4817-91BF-EEA746F2D3DD}" destId="{B5969567-B90E-4D8E-A275-A221CC8CFBD5}" srcOrd="1" destOrd="0" presId="urn:microsoft.com/office/officeart/2005/8/layout/radial1"/>
    <dgm:cxn modelId="{51EEB466-7CAD-4771-9525-D0E01170873F}" srcId="{7E84A4DD-E43D-4F89-9B2E-88D593AABF3D}" destId="{0914CB09-FDA6-4EB0-A2F7-0EE59DF3AA85}" srcOrd="5" destOrd="0" parTransId="{FE70D351-806E-47F9-BD00-885978E5B76C}" sibTransId="{FF053727-C5F1-402B-A4A3-FF601BB8E4C4}"/>
    <dgm:cxn modelId="{E0552F3E-EA55-4882-AC12-8CD88E9A3119}" srcId="{7E84A4DD-E43D-4F89-9B2E-88D593AABF3D}" destId="{68748C4D-2452-479D-B8A1-22195AB96711}" srcOrd="2" destOrd="0" parTransId="{EB60F905-9859-4A59-BA4B-C90268353F20}" sibTransId="{5C6C8BBE-F6E9-4116-A953-BB014373CD0A}"/>
    <dgm:cxn modelId="{8EC9E749-402F-44A9-869D-40799BACFD33}" srcId="{1F8E4B7B-3190-492B-BA7B-9B52CE7D79BE}" destId="{EAB2ADDE-7D1C-401D-950F-BC84D8CD862B}" srcOrd="1" destOrd="0" parTransId="{91A88B42-7B23-43AC-BE3D-BED49C616091}" sibTransId="{3BC8CB0F-1C32-47F6-A1C6-80150E97133A}"/>
    <dgm:cxn modelId="{A31A92DB-D6B1-4EE9-BFF7-3527A8DDC21D}" type="presOf" srcId="{4EEB007F-16DF-4817-91BF-EEA746F2D3DD}" destId="{906C3B84-36E8-40BB-8DBF-E42E078CA1E9}" srcOrd="0" destOrd="0" presId="urn:microsoft.com/office/officeart/2005/8/layout/radial1"/>
    <dgm:cxn modelId="{EEA3C62A-3028-49BD-95AB-92065F18BEEE}" type="presOf" srcId="{EB60F905-9859-4A59-BA4B-C90268353F20}" destId="{9E6BEE2E-C6F2-426E-B169-C8DD15B4C6DD}" srcOrd="1" destOrd="0" presId="urn:microsoft.com/office/officeart/2005/8/layout/radial1"/>
    <dgm:cxn modelId="{BE968DA9-F13B-46CE-A910-C8C45EF4373E}" type="presOf" srcId="{EB60F905-9859-4A59-BA4B-C90268353F20}" destId="{6CCFECDB-8E2D-4925-9BE4-BE1C6CBBCA67}" srcOrd="0" destOrd="0" presId="urn:microsoft.com/office/officeart/2005/8/layout/radial1"/>
    <dgm:cxn modelId="{ACBDB735-DF02-45E3-98D1-625E21B3B71B}" type="presOf" srcId="{53E8F312-A983-466D-9614-5C6DC934DD75}" destId="{5DFA1B65-7388-48FD-965D-356EBFEC0D97}" srcOrd="0" destOrd="0" presId="urn:microsoft.com/office/officeart/2005/8/layout/radial1"/>
    <dgm:cxn modelId="{35660D04-2B98-45F8-8DFF-9852D0F1616E}" type="presOf" srcId="{12B13637-81A5-4BA7-82E9-FBB76F26746D}" destId="{64A14884-202B-465C-9E16-84FDEC566002}" srcOrd="0" destOrd="0" presId="urn:microsoft.com/office/officeart/2005/8/layout/radial1"/>
    <dgm:cxn modelId="{BB573CA2-3B0A-4E28-9BA2-DE19CDFB30B0}" type="presOf" srcId="{FE70D351-806E-47F9-BD00-885978E5B76C}" destId="{8623389D-5B0A-43F3-B063-68C01579BA28}" srcOrd="0" destOrd="0" presId="urn:microsoft.com/office/officeart/2005/8/layout/radial1"/>
    <dgm:cxn modelId="{8042154C-4586-4549-BAF6-D4768BC34C61}" type="presOf" srcId="{0914CB09-FDA6-4EB0-A2F7-0EE59DF3AA85}" destId="{6CDEBC1B-D67C-4947-8A23-C84D812CC7B8}" srcOrd="0" destOrd="0" presId="urn:microsoft.com/office/officeart/2005/8/layout/radial1"/>
    <dgm:cxn modelId="{C4C899E9-4600-4A63-A368-89379BC61B90}" type="presOf" srcId="{3DBC3F38-A137-4710-8E94-01B27D695A70}" destId="{5BA2BDC2-9B26-4E41-897B-A03CC5827F5B}" srcOrd="1" destOrd="0" presId="urn:microsoft.com/office/officeart/2005/8/layout/radial1"/>
    <dgm:cxn modelId="{01AC12E0-CB23-4011-83E6-E37AA9599CEA}" type="presOf" srcId="{83165983-3FF4-409D-A087-FD0163F0D310}" destId="{DDDA985F-55AC-4754-90F2-678916CF5102}" srcOrd="0" destOrd="0" presId="urn:microsoft.com/office/officeart/2005/8/layout/radial1"/>
    <dgm:cxn modelId="{63FF56CC-8F32-4199-9DB1-9A49F83168F1}" type="presOf" srcId="{7E84A4DD-E43D-4F89-9B2E-88D593AABF3D}" destId="{548DB705-6139-48AD-9F22-D47898723B91}" srcOrd="0" destOrd="0" presId="urn:microsoft.com/office/officeart/2005/8/layout/radial1"/>
    <dgm:cxn modelId="{74611CB1-644B-4294-A710-E3CF1C106EB3}" type="presParOf" srcId="{1BD38326-997C-464D-BB1B-9070BEF7E61C}" destId="{548DB705-6139-48AD-9F22-D47898723B91}" srcOrd="0" destOrd="0" presId="urn:microsoft.com/office/officeart/2005/8/layout/radial1"/>
    <dgm:cxn modelId="{1E452972-EA20-42E9-A657-EC5E3B29B6C5}" type="presParOf" srcId="{1BD38326-997C-464D-BB1B-9070BEF7E61C}" destId="{64A14884-202B-465C-9E16-84FDEC566002}" srcOrd="1" destOrd="0" presId="urn:microsoft.com/office/officeart/2005/8/layout/radial1"/>
    <dgm:cxn modelId="{BA83ECBF-DB51-4CDE-9486-433353719523}" type="presParOf" srcId="{64A14884-202B-465C-9E16-84FDEC566002}" destId="{A3777D65-7A4A-46CA-AE51-6F25673B4185}" srcOrd="0" destOrd="0" presId="urn:microsoft.com/office/officeart/2005/8/layout/radial1"/>
    <dgm:cxn modelId="{164CDF9B-3728-47F3-B86F-4A214FFC8215}" type="presParOf" srcId="{1BD38326-997C-464D-BB1B-9070BEF7E61C}" destId="{DDDA985F-55AC-4754-90F2-678916CF5102}" srcOrd="2" destOrd="0" presId="urn:microsoft.com/office/officeart/2005/8/layout/radial1"/>
    <dgm:cxn modelId="{8ABF68FA-3858-4664-9EDA-CFA63E33CB8C}" type="presParOf" srcId="{1BD38326-997C-464D-BB1B-9070BEF7E61C}" destId="{63D4D593-59B1-4513-811D-9C1BE748F17C}" srcOrd="3" destOrd="0" presId="urn:microsoft.com/office/officeart/2005/8/layout/radial1"/>
    <dgm:cxn modelId="{CC70D651-6163-4B80-9D8F-776D4B1BA012}" type="presParOf" srcId="{63D4D593-59B1-4513-811D-9C1BE748F17C}" destId="{E3EE8AA3-673E-41E6-B3E1-6AA8506C6135}" srcOrd="0" destOrd="0" presId="urn:microsoft.com/office/officeart/2005/8/layout/radial1"/>
    <dgm:cxn modelId="{16040D70-A6AD-43BA-B82C-7722E0141F88}" type="presParOf" srcId="{1BD38326-997C-464D-BB1B-9070BEF7E61C}" destId="{65E59899-DEDF-41BD-8EB4-707B66AA409C}" srcOrd="4" destOrd="0" presId="urn:microsoft.com/office/officeart/2005/8/layout/radial1"/>
    <dgm:cxn modelId="{64705435-FBFC-4D8A-A068-796DCB82C046}" type="presParOf" srcId="{1BD38326-997C-464D-BB1B-9070BEF7E61C}" destId="{6CCFECDB-8E2D-4925-9BE4-BE1C6CBBCA67}" srcOrd="5" destOrd="0" presId="urn:microsoft.com/office/officeart/2005/8/layout/radial1"/>
    <dgm:cxn modelId="{B1D0D78C-3B43-46C6-B21E-6FAAAD602875}" type="presParOf" srcId="{6CCFECDB-8E2D-4925-9BE4-BE1C6CBBCA67}" destId="{9E6BEE2E-C6F2-426E-B169-C8DD15B4C6DD}" srcOrd="0" destOrd="0" presId="urn:microsoft.com/office/officeart/2005/8/layout/radial1"/>
    <dgm:cxn modelId="{7C03A4DB-1C11-4717-9326-D32BF417B033}" type="presParOf" srcId="{1BD38326-997C-464D-BB1B-9070BEF7E61C}" destId="{EF31D135-D7F0-4442-916B-C059E076C1A5}" srcOrd="6" destOrd="0" presId="urn:microsoft.com/office/officeart/2005/8/layout/radial1"/>
    <dgm:cxn modelId="{484657C8-AF5B-4981-9A00-36E438C34DB1}" type="presParOf" srcId="{1BD38326-997C-464D-BB1B-9070BEF7E61C}" destId="{4DACA516-9C7A-422F-8427-1320B1409391}" srcOrd="7" destOrd="0" presId="urn:microsoft.com/office/officeart/2005/8/layout/radial1"/>
    <dgm:cxn modelId="{586AB193-D227-4106-9861-ABCE9B136A10}" type="presParOf" srcId="{4DACA516-9C7A-422F-8427-1320B1409391}" destId="{6E87A5C8-EDAD-4DAC-B70E-6AC090020B20}" srcOrd="0" destOrd="0" presId="urn:microsoft.com/office/officeart/2005/8/layout/radial1"/>
    <dgm:cxn modelId="{308C48CC-B543-4601-9A95-8C372C71FB13}" type="presParOf" srcId="{1BD38326-997C-464D-BB1B-9070BEF7E61C}" destId="{D55CD421-85CE-481D-B5B2-2E368A79E32A}" srcOrd="8" destOrd="0" presId="urn:microsoft.com/office/officeart/2005/8/layout/radial1"/>
    <dgm:cxn modelId="{730EA1C8-6624-4D98-983E-AEE8FC8DA099}" type="presParOf" srcId="{1BD38326-997C-464D-BB1B-9070BEF7E61C}" destId="{D59B522B-92A9-4DE9-BD74-CC063E067B68}" srcOrd="9" destOrd="0" presId="urn:microsoft.com/office/officeart/2005/8/layout/radial1"/>
    <dgm:cxn modelId="{3F19F787-C550-4275-B62D-C286CF8ABA09}" type="presParOf" srcId="{D59B522B-92A9-4DE9-BD74-CC063E067B68}" destId="{C3B268F3-8EDF-4AAE-93B9-3C1C2BB6D0F9}" srcOrd="0" destOrd="0" presId="urn:microsoft.com/office/officeart/2005/8/layout/radial1"/>
    <dgm:cxn modelId="{6A2DF78F-8E82-4E32-975A-B2F3F61EB4DC}" type="presParOf" srcId="{1BD38326-997C-464D-BB1B-9070BEF7E61C}" destId="{2A2D435B-5AB7-4377-B52E-9E776EB1AC0E}" srcOrd="10" destOrd="0" presId="urn:microsoft.com/office/officeart/2005/8/layout/radial1"/>
    <dgm:cxn modelId="{AC304A31-44E7-45D3-A783-A9EA23CBDAE1}" type="presParOf" srcId="{1BD38326-997C-464D-BB1B-9070BEF7E61C}" destId="{8623389D-5B0A-43F3-B063-68C01579BA28}" srcOrd="11" destOrd="0" presId="urn:microsoft.com/office/officeart/2005/8/layout/radial1"/>
    <dgm:cxn modelId="{39A3AD8C-D2CB-4BC0-8E81-8F3B2A953187}" type="presParOf" srcId="{8623389D-5B0A-43F3-B063-68C01579BA28}" destId="{7AAF4E0E-4F3D-4607-9BB4-3A63F4116D12}" srcOrd="0" destOrd="0" presId="urn:microsoft.com/office/officeart/2005/8/layout/radial1"/>
    <dgm:cxn modelId="{D8A69F1B-1129-460E-9191-D6C429E1DEF8}" type="presParOf" srcId="{1BD38326-997C-464D-BB1B-9070BEF7E61C}" destId="{6CDEBC1B-D67C-4947-8A23-C84D812CC7B8}" srcOrd="12" destOrd="0" presId="urn:microsoft.com/office/officeart/2005/8/layout/radial1"/>
    <dgm:cxn modelId="{902DFF29-AAB7-4FEA-BA48-57110586EBB0}" type="presParOf" srcId="{1BD38326-997C-464D-BB1B-9070BEF7E61C}" destId="{1B2C1B99-B428-4CE4-9BA5-40C713C6874A}" srcOrd="13" destOrd="0" presId="urn:microsoft.com/office/officeart/2005/8/layout/radial1"/>
    <dgm:cxn modelId="{CE01253F-34ED-4991-8A07-D6841E0ED8D0}" type="presParOf" srcId="{1B2C1B99-B428-4CE4-9BA5-40C713C6874A}" destId="{5BA2BDC2-9B26-4E41-897B-A03CC5827F5B}" srcOrd="0" destOrd="0" presId="urn:microsoft.com/office/officeart/2005/8/layout/radial1"/>
    <dgm:cxn modelId="{90C54AC0-5B55-4504-BC19-FBDE7D02864D}" type="presParOf" srcId="{1BD38326-997C-464D-BB1B-9070BEF7E61C}" destId="{EECC7E89-ED14-4471-9F52-C7AED7B50795}" srcOrd="14" destOrd="0" presId="urn:microsoft.com/office/officeart/2005/8/layout/radial1"/>
    <dgm:cxn modelId="{321D21D9-8A41-485B-A5D0-8B415F43E92D}" type="presParOf" srcId="{1BD38326-997C-464D-BB1B-9070BEF7E61C}" destId="{906C3B84-36E8-40BB-8DBF-E42E078CA1E9}" srcOrd="15" destOrd="0" presId="urn:microsoft.com/office/officeart/2005/8/layout/radial1"/>
    <dgm:cxn modelId="{3F15A75A-89A6-413A-940B-CF13E7DE7DCF}" type="presParOf" srcId="{906C3B84-36E8-40BB-8DBF-E42E078CA1E9}" destId="{B5969567-B90E-4D8E-A275-A221CC8CFBD5}" srcOrd="0" destOrd="0" presId="urn:microsoft.com/office/officeart/2005/8/layout/radial1"/>
    <dgm:cxn modelId="{83BB22AB-607B-4EEA-AE95-75C249484791}" type="presParOf" srcId="{1BD38326-997C-464D-BB1B-9070BEF7E61C}" destId="{FEA3604B-7799-4AF6-A07F-AC83B7CDA907}" srcOrd="16" destOrd="0" presId="urn:microsoft.com/office/officeart/2005/8/layout/radial1"/>
    <dgm:cxn modelId="{584BBB3F-73BB-44BD-A838-9380E8C2C225}" type="presParOf" srcId="{1BD38326-997C-464D-BB1B-9070BEF7E61C}" destId="{5DFA1B65-7388-48FD-965D-356EBFEC0D97}" srcOrd="17" destOrd="0" presId="urn:microsoft.com/office/officeart/2005/8/layout/radial1"/>
    <dgm:cxn modelId="{A5B29169-38F4-4198-83FB-FC02D9705A41}" type="presParOf" srcId="{5DFA1B65-7388-48FD-965D-356EBFEC0D97}" destId="{F3E36A61-06EE-45EC-9EBC-84A9E329C2C5}" srcOrd="0" destOrd="0" presId="urn:microsoft.com/office/officeart/2005/8/layout/radial1"/>
    <dgm:cxn modelId="{E13E18A6-D52C-4E85-9D94-E905C48D03AC}" type="presParOf" srcId="{1BD38326-997C-464D-BB1B-9070BEF7E61C}" destId="{23F4E6DD-2A58-4CA9-91DE-CE6F528F4FDB}" srcOrd="18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4837,4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4279,6</a:t>
          </a:r>
          <a:endParaRPr lang="ru-RU" sz="1800" i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15240" custScaleY="116816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75837" custScaleY="64057" custLinFactNeighborX="-20153" custLinFactNeighborY="44038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2006,6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b="0" i="1" dirty="0" smtClean="0">
              <a:latin typeface="Times New Roman" pitchFamily="18" charset="0"/>
              <a:cs typeface="Times New Roman" pitchFamily="18" charset="0"/>
            </a:rPr>
            <a:t>4219,1 </a:t>
          </a:r>
          <a:r>
            <a:rPr lang="ru-RU" sz="1800" b="0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b="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11731" custScaleY="106662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80202" custScaleY="86788" custLinFactNeighborX="-18582" custLinFactNeighborY="45753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1951,2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4251,4 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79507" custScaleY="83055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78816" custScaleY="74274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9144000" cy="1861050"/>
        </a:xfrm>
        <a:prstGeom prst="rect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района на 2020 год и на плановый период 2021 и 2020 годов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1861050"/>
      </dsp:txXfrm>
    </dsp:sp>
    <dsp:sp modelId="{F5C3F7F1-CEA0-49C4-9AA0-D342FEFEA354}">
      <dsp:nvSpPr>
        <dsp:cNvPr id="0" name=""/>
        <dsp:cNvSpPr/>
      </dsp:nvSpPr>
      <dsp:spPr>
        <a:xfrm>
          <a:off x="3224" y="2270454"/>
          <a:ext cx="3282930" cy="3089396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</a:t>
          </a:r>
          <a:r>
            <a:rPr lang="ru-RU" sz="1600" kern="1200" dirty="0" err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на 2020– 2022 годы (Постановление Администрации </a:t>
          </a:r>
          <a:r>
            <a:rPr lang="ru-RU" sz="1600" kern="1200" dirty="0" err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от 05.11.2019 № 113 )</a:t>
          </a:r>
          <a:endParaRPr lang="ru-RU" sz="16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224" y="2270454"/>
        <a:ext cx="3282930" cy="3089396"/>
      </dsp:txXfrm>
    </dsp:sp>
    <dsp:sp modelId="{FAE584BA-2169-4818-86D4-2DFBE33EDFFC}">
      <dsp:nvSpPr>
        <dsp:cNvPr id="0" name=""/>
        <dsp:cNvSpPr/>
      </dsp:nvSpPr>
      <dsp:spPr>
        <a:xfrm>
          <a:off x="3286155" y="2270454"/>
          <a:ext cx="2903492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</a:t>
          </a:r>
          <a:r>
            <a:rPr lang="ru-RU" sz="1600" kern="1200" dirty="0" err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на 2020– 2022 годы 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6155" y="2270454"/>
        <a:ext cx="2903492" cy="3089396"/>
      </dsp:txXfrm>
    </dsp:sp>
    <dsp:sp modelId="{77B589DE-2A0B-4817-8666-D284E4CFE8A0}">
      <dsp:nvSpPr>
        <dsp:cNvPr id="0" name=""/>
        <dsp:cNvSpPr/>
      </dsp:nvSpPr>
      <dsp:spPr>
        <a:xfrm>
          <a:off x="6189647" y="2270454"/>
          <a:ext cx="2951127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</a:t>
          </a:r>
          <a:r>
            <a:rPr lang="ru-RU" sz="1600" kern="1200" dirty="0" err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89647" y="2270454"/>
        <a:ext cx="2951127" cy="3089396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9144000" cy="434245"/>
        </a:xfrm>
        <a:prstGeom prst="rect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A57D3B-B957-4C14-86AF-B165A268892B}">
      <dsp:nvSpPr>
        <dsp:cNvPr id="0" name=""/>
        <dsp:cNvSpPr/>
      </dsp:nvSpPr>
      <dsp:spPr>
        <a:xfrm>
          <a:off x="3678896" y="1190322"/>
          <a:ext cx="2405269" cy="20774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сельского поселения</a:t>
          </a:r>
          <a:endParaRPr lang="ru-RU" sz="1800" b="1" kern="1200" dirty="0"/>
        </a:p>
      </dsp:txBody>
      <dsp:txXfrm>
        <a:off x="3678896" y="1190322"/>
        <a:ext cx="2405269" cy="2077420"/>
      </dsp:txXfrm>
    </dsp:sp>
    <dsp:sp modelId="{4BFCC67C-01E0-4706-B8B4-1F8F2C2F130B}">
      <dsp:nvSpPr>
        <dsp:cNvPr id="0" name=""/>
        <dsp:cNvSpPr/>
      </dsp:nvSpPr>
      <dsp:spPr>
        <a:xfrm rot="19555105">
          <a:off x="5964694" y="1015912"/>
          <a:ext cx="52895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9555105">
        <a:off x="5964694" y="1015912"/>
        <a:ext cx="528950" cy="602664"/>
      </dsp:txXfrm>
    </dsp:sp>
    <dsp:sp modelId="{D1074AC8-5E5D-44C1-B388-B81C344112D7}">
      <dsp:nvSpPr>
        <dsp:cNvPr id="0" name=""/>
        <dsp:cNvSpPr/>
      </dsp:nvSpPr>
      <dsp:spPr>
        <a:xfrm>
          <a:off x="6576994" y="138211"/>
          <a:ext cx="1059091" cy="1170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76994" y="138211"/>
        <a:ext cx="1059091" cy="1170839"/>
      </dsp:txXfrm>
    </dsp:sp>
    <dsp:sp modelId="{118CB159-B422-44AE-B8B5-625D5ED9ED39}">
      <dsp:nvSpPr>
        <dsp:cNvPr id="0" name=""/>
        <dsp:cNvSpPr/>
      </dsp:nvSpPr>
      <dsp:spPr>
        <a:xfrm rot="4438312">
          <a:off x="5120372" y="3116396"/>
          <a:ext cx="205287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4438312">
        <a:off x="5120372" y="3116396"/>
        <a:ext cx="205287" cy="602664"/>
      </dsp:txXfrm>
    </dsp:sp>
    <dsp:sp modelId="{E0A4CD80-46A9-4C58-B3C2-2D572F0DFB5F}">
      <dsp:nvSpPr>
        <dsp:cNvPr id="0" name=""/>
        <dsp:cNvSpPr/>
      </dsp:nvSpPr>
      <dsp:spPr>
        <a:xfrm>
          <a:off x="4034213" y="3572671"/>
          <a:ext cx="3239984" cy="26920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4213" y="3572671"/>
        <a:ext cx="3239984" cy="2692024"/>
      </dsp:txXfrm>
    </dsp:sp>
    <dsp:sp modelId="{CB264C7A-5A81-4BAE-807A-A681681D9954}">
      <dsp:nvSpPr>
        <dsp:cNvPr id="0" name=""/>
        <dsp:cNvSpPr/>
      </dsp:nvSpPr>
      <dsp:spPr>
        <a:xfrm rot="15857">
          <a:off x="6106310" y="1933719"/>
          <a:ext cx="160319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5857">
        <a:off x="6106310" y="1933719"/>
        <a:ext cx="160319" cy="602664"/>
      </dsp:txXfrm>
    </dsp:sp>
    <dsp:sp modelId="{DA20B577-E084-4A3A-8A0B-24E3B4429303}">
      <dsp:nvSpPr>
        <dsp:cNvPr id="0" name=""/>
        <dsp:cNvSpPr/>
      </dsp:nvSpPr>
      <dsp:spPr>
        <a:xfrm>
          <a:off x="6295081" y="1360520"/>
          <a:ext cx="2848918" cy="17632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95081" y="1360520"/>
        <a:ext cx="2848918" cy="1763206"/>
      </dsp:txXfrm>
    </dsp:sp>
    <dsp:sp modelId="{30729D24-0D62-4224-8B03-8D0408277A71}">
      <dsp:nvSpPr>
        <dsp:cNvPr id="0" name=""/>
        <dsp:cNvSpPr/>
      </dsp:nvSpPr>
      <dsp:spPr>
        <a:xfrm rot="9042603">
          <a:off x="3105738" y="2758054"/>
          <a:ext cx="59102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9042603">
        <a:off x="3105738" y="2758054"/>
        <a:ext cx="591020" cy="602664"/>
      </dsp:txXfrm>
    </dsp:sp>
    <dsp:sp modelId="{9B89C421-F0D8-44E3-BD0A-4C6E08938364}">
      <dsp:nvSpPr>
        <dsp:cNvPr id="0" name=""/>
        <dsp:cNvSpPr/>
      </dsp:nvSpPr>
      <dsp:spPr>
        <a:xfrm>
          <a:off x="814344" y="2863945"/>
          <a:ext cx="2257525" cy="202675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4344" y="2863945"/>
        <a:ext cx="2257525" cy="2026752"/>
      </dsp:txXfrm>
    </dsp:sp>
    <dsp:sp modelId="{7CD94444-8331-41F3-825C-CDF51849DCA2}">
      <dsp:nvSpPr>
        <dsp:cNvPr id="0" name=""/>
        <dsp:cNvSpPr/>
      </dsp:nvSpPr>
      <dsp:spPr>
        <a:xfrm rot="11572512">
          <a:off x="3148626" y="1578421"/>
          <a:ext cx="409668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1572512">
        <a:off x="3148626" y="1578421"/>
        <a:ext cx="409668" cy="602664"/>
      </dsp:txXfrm>
    </dsp:sp>
    <dsp:sp modelId="{30D3701F-8426-4130-8133-4F32806D0F99}">
      <dsp:nvSpPr>
        <dsp:cNvPr id="0" name=""/>
        <dsp:cNvSpPr/>
      </dsp:nvSpPr>
      <dsp:spPr>
        <a:xfrm>
          <a:off x="312305" y="216152"/>
          <a:ext cx="2690530" cy="25519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Богураевского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сельского поселения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Белокалит-винского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305" y="216152"/>
        <a:ext cx="2690530" cy="25519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672531-8C33-499F-A8B8-1F76FA72B8E1}">
      <dsp:nvSpPr>
        <dsp:cNvPr id="0" name=""/>
        <dsp:cNvSpPr/>
      </dsp:nvSpPr>
      <dsp:spPr>
        <a:xfrm>
          <a:off x="2987823" y="1790265"/>
          <a:ext cx="3168353" cy="1882145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17 266,1 тыс</a:t>
          </a: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 рублей</a:t>
          </a:r>
          <a:endParaRPr lang="ru-RU" sz="28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87823" y="1790265"/>
        <a:ext cx="3168353" cy="1882145"/>
      </dsp:txXfrm>
    </dsp:sp>
    <dsp:sp modelId="{2CB797D3-131D-4B40-8D1C-3C0BCCD4E26A}">
      <dsp:nvSpPr>
        <dsp:cNvPr id="0" name=""/>
        <dsp:cNvSpPr/>
      </dsp:nvSpPr>
      <dsp:spPr>
        <a:xfrm rot="13787899">
          <a:off x="3152589" y="1550830"/>
          <a:ext cx="86131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861315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3787899">
        <a:off x="3561714" y="1539844"/>
        <a:ext cx="43065" cy="43065"/>
      </dsp:txXfrm>
    </dsp:sp>
    <dsp:sp modelId="{9F81A141-1B04-4A03-B238-37F7A90993F2}">
      <dsp:nvSpPr>
        <dsp:cNvPr id="0" name=""/>
        <dsp:cNvSpPr/>
      </dsp:nvSpPr>
      <dsp:spPr>
        <a:xfrm>
          <a:off x="2051714" y="-36006"/>
          <a:ext cx="1558555" cy="1414526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Дорожный фонд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1492,0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8,6%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051714" y="-36006"/>
        <a:ext cx="1558555" cy="1414526"/>
      </dsp:txXfrm>
    </dsp:sp>
    <dsp:sp modelId="{09F81971-61A1-4CB0-8EEA-38BD69D84A68}">
      <dsp:nvSpPr>
        <dsp:cNvPr id="0" name=""/>
        <dsp:cNvSpPr/>
      </dsp:nvSpPr>
      <dsp:spPr>
        <a:xfrm rot="18321040">
          <a:off x="5077429" y="1641163"/>
          <a:ext cx="520847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20847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8321040">
        <a:off x="5324832" y="1638689"/>
        <a:ext cx="26042" cy="26042"/>
      </dsp:txXfrm>
    </dsp:sp>
    <dsp:sp modelId="{B4689F4D-C616-4B5A-AB08-969AFEC6F29C}">
      <dsp:nvSpPr>
        <dsp:cNvPr id="0" name=""/>
        <dsp:cNvSpPr/>
      </dsp:nvSpPr>
      <dsp:spPr>
        <a:xfrm>
          <a:off x="5076060" y="0"/>
          <a:ext cx="1761337" cy="155855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Осуществление первичного воинского учета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203,5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1,2%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076060" y="0"/>
        <a:ext cx="1761337" cy="1558555"/>
      </dsp:txXfrm>
    </dsp:sp>
    <dsp:sp modelId="{9A99AA90-6398-4A9E-9C90-9A289D0B4ED1}">
      <dsp:nvSpPr>
        <dsp:cNvPr id="0" name=""/>
        <dsp:cNvSpPr/>
      </dsp:nvSpPr>
      <dsp:spPr>
        <a:xfrm rot="19884525">
          <a:off x="5623765" y="1631121"/>
          <a:ext cx="189511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895115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9884525">
        <a:off x="6523945" y="1594290"/>
        <a:ext cx="94755" cy="94755"/>
      </dsp:txXfrm>
    </dsp:sp>
    <dsp:sp modelId="{8E90EB8E-B405-4CFE-8B98-4A3730E11E4A}">
      <dsp:nvSpPr>
        <dsp:cNvPr id="0" name=""/>
        <dsp:cNvSpPr/>
      </dsp:nvSpPr>
      <dsp:spPr>
        <a:xfrm>
          <a:off x="7308303" y="36000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374,1 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2,2%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308303" y="36000"/>
        <a:ext cx="1558555" cy="1558555"/>
      </dsp:txXfrm>
    </dsp:sp>
    <dsp:sp modelId="{D23AFAD6-9784-476C-B26A-F6CCAEF2A753}">
      <dsp:nvSpPr>
        <dsp:cNvPr id="0" name=""/>
        <dsp:cNvSpPr/>
      </dsp:nvSpPr>
      <dsp:spPr>
        <a:xfrm rot="21461170">
          <a:off x="6152317" y="2646659"/>
          <a:ext cx="508754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08754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21461170">
        <a:off x="6393975" y="2644487"/>
        <a:ext cx="25437" cy="25437"/>
      </dsp:txXfrm>
    </dsp:sp>
    <dsp:sp modelId="{30E7B6AA-B589-42F5-B263-2F67E7BFE06E}">
      <dsp:nvSpPr>
        <dsp:cNvPr id="0" name=""/>
        <dsp:cNvSpPr/>
      </dsp:nvSpPr>
      <dsp:spPr>
        <a:xfrm>
          <a:off x="6660228" y="1836196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Резервный фонд Администрации </a:t>
          </a:r>
          <a:r>
            <a:rPr lang="ru-RU" sz="1200" kern="1200" dirty="0" err="1" smtClean="0">
              <a:effectLst/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 сельского поселения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20,0 тыс. рублей 0,1%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660228" y="1836196"/>
        <a:ext cx="1558555" cy="1558555"/>
      </dsp:txXfrm>
    </dsp:sp>
    <dsp:sp modelId="{6CE479B8-58DF-48DD-AC0B-D0C5FC6877CB}">
      <dsp:nvSpPr>
        <dsp:cNvPr id="0" name=""/>
        <dsp:cNvSpPr/>
      </dsp:nvSpPr>
      <dsp:spPr>
        <a:xfrm rot="1592817">
          <a:off x="5681271" y="3763689"/>
          <a:ext cx="195634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956345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592817">
        <a:off x="6610535" y="3725327"/>
        <a:ext cx="97817" cy="97817"/>
      </dsp:txXfrm>
    </dsp:sp>
    <dsp:sp modelId="{A6529843-AF44-44C9-93DF-E3B0991FDD04}">
      <dsp:nvSpPr>
        <dsp:cNvPr id="0" name=""/>
        <dsp:cNvSpPr/>
      </dsp:nvSpPr>
      <dsp:spPr>
        <a:xfrm>
          <a:off x="7452325" y="3780417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Иные межбюджетные трансферты из бюджета поселения бюджету района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168,6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1,0%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452325" y="3780417"/>
        <a:ext cx="1558555" cy="1558555"/>
      </dsp:txXfrm>
    </dsp:sp>
    <dsp:sp modelId="{1BB1C879-ADD1-46CE-9D67-364F5ECE1CD3}">
      <dsp:nvSpPr>
        <dsp:cNvPr id="0" name=""/>
        <dsp:cNvSpPr/>
      </dsp:nvSpPr>
      <dsp:spPr>
        <a:xfrm rot="3103632">
          <a:off x="5138514" y="3791142"/>
          <a:ext cx="555947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55947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3103632">
        <a:off x="5402589" y="3787791"/>
        <a:ext cx="27797" cy="27797"/>
      </dsp:txXfrm>
    </dsp:sp>
    <dsp:sp modelId="{5A8679B6-7689-4D75-A7A5-C24CDE107484}">
      <dsp:nvSpPr>
        <dsp:cNvPr id="0" name=""/>
        <dsp:cNvSpPr/>
      </dsp:nvSpPr>
      <dsp:spPr>
        <a:xfrm>
          <a:off x="5292078" y="3852428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Благоустройство территории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1939,2тыс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. 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11,2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292078" y="3852428"/>
        <a:ext cx="1558555" cy="1558555"/>
      </dsp:txXfrm>
    </dsp:sp>
    <dsp:sp modelId="{A5A442AC-CDA8-474B-92EE-3D632F0EC957}">
      <dsp:nvSpPr>
        <dsp:cNvPr id="0" name=""/>
        <dsp:cNvSpPr/>
      </dsp:nvSpPr>
      <dsp:spPr>
        <a:xfrm rot="7789832">
          <a:off x="3437736" y="3765760"/>
          <a:ext cx="525369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25369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7789832">
        <a:off x="3687287" y="3763172"/>
        <a:ext cx="26268" cy="26268"/>
      </dsp:txXfrm>
    </dsp:sp>
    <dsp:sp modelId="{D418F6EB-147F-4047-B751-E8166DE58772}">
      <dsp:nvSpPr>
        <dsp:cNvPr id="0" name=""/>
        <dsp:cNvSpPr/>
      </dsp:nvSpPr>
      <dsp:spPr>
        <a:xfrm>
          <a:off x="2267742" y="3816426"/>
          <a:ext cx="1558555" cy="148653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5670,4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32,8%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267742" y="3816426"/>
        <a:ext cx="1558555" cy="1486535"/>
      </dsp:txXfrm>
    </dsp:sp>
    <dsp:sp modelId="{E5D811FC-7971-4430-8A28-1798A91448B2}">
      <dsp:nvSpPr>
        <dsp:cNvPr id="0" name=""/>
        <dsp:cNvSpPr/>
      </dsp:nvSpPr>
      <dsp:spPr>
        <a:xfrm rot="9189583">
          <a:off x="1550758" y="3764167"/>
          <a:ext cx="1918626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918626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9189583">
        <a:off x="2462105" y="3726748"/>
        <a:ext cx="95931" cy="95931"/>
      </dsp:txXfrm>
    </dsp:sp>
    <dsp:sp modelId="{B73BB58B-01B7-42F4-9905-9F1B2B2B2E86}">
      <dsp:nvSpPr>
        <dsp:cNvPr id="0" name=""/>
        <dsp:cNvSpPr/>
      </dsp:nvSpPr>
      <dsp:spPr>
        <a:xfrm>
          <a:off x="179503" y="3780419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Другие общегосударственные вопросы 156,1 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0,9%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79503" y="3780419"/>
        <a:ext cx="1558555" cy="1558555"/>
      </dsp:txXfrm>
    </dsp:sp>
    <dsp:sp modelId="{BC211171-4868-4B1B-8C84-7AFE7DA92B72}">
      <dsp:nvSpPr>
        <dsp:cNvPr id="0" name=""/>
        <dsp:cNvSpPr/>
      </dsp:nvSpPr>
      <dsp:spPr>
        <a:xfrm rot="10920351">
          <a:off x="2042536" y="2648809"/>
          <a:ext cx="948323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948323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920351">
        <a:off x="2492990" y="2635648"/>
        <a:ext cx="47416" cy="47416"/>
      </dsp:txXfrm>
    </dsp:sp>
    <dsp:sp modelId="{9779251D-D94F-458D-8625-FA8430489ABD}">
      <dsp:nvSpPr>
        <dsp:cNvPr id="0" name=""/>
        <dsp:cNvSpPr/>
      </dsp:nvSpPr>
      <dsp:spPr>
        <a:xfrm>
          <a:off x="484749" y="1836206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Меры социальной поддержки отдельных категорий граждан         0,0 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0,0%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84749" y="1836206"/>
        <a:ext cx="1558555" cy="1558555"/>
      </dsp:txXfrm>
    </dsp:sp>
    <dsp:sp modelId="{38A04AD7-3C30-42FD-9169-981E636C19E5}">
      <dsp:nvSpPr>
        <dsp:cNvPr id="0" name=""/>
        <dsp:cNvSpPr/>
      </dsp:nvSpPr>
      <dsp:spPr>
        <a:xfrm rot="12476198">
          <a:off x="1556431" y="1637959"/>
          <a:ext cx="194722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947225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2476198">
        <a:off x="2481363" y="1599826"/>
        <a:ext cx="97361" cy="97361"/>
      </dsp:txXfrm>
    </dsp:sp>
    <dsp:sp modelId="{21AB2C71-7445-44F1-88DA-8920B87614F7}">
      <dsp:nvSpPr>
        <dsp:cNvPr id="0" name=""/>
        <dsp:cNvSpPr/>
      </dsp:nvSpPr>
      <dsp:spPr>
        <a:xfrm>
          <a:off x="153872" y="10380"/>
          <a:ext cx="1609819" cy="1609797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Содержание учреждений     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7545,9тыс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. 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43,7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3872" y="10380"/>
        <a:ext cx="1609819" cy="160979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5144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17 021,8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86157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089264" y="1820962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244,3</a:t>
          </a:r>
          <a:endParaRPr lang="ru-RU" sz="1800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3355" y="1985907"/>
        <a:ext cx="902279" cy="10688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29787" y="50579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9 389,1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85" y="77751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06455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latin typeface="Times New Roman" pitchFamily="18" charset="0"/>
              <a:cs typeface="Times New Roman" pitchFamily="18" charset="0"/>
            </a:rPr>
            <a:t>1027,0 тыс</a:t>
          </a:r>
          <a:r>
            <a:rPr lang="ru-RU" sz="1800" b="0" i="1" kern="120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18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71400"/>
        <a:ext cx="902279" cy="10688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4843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9 781,3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5605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766,9 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86816"/>
        <a:ext cx="902279" cy="1068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18" Type="http://schemas.microsoft.com/office/2007/relationships/diagramDrawing" Target="../diagrams/drawing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1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5" Type="http://schemas.openxmlformats.org/officeDocument/2006/relationships/diagramColors" Target="../diagrams/colors4.xml"/><Relationship Id="rId10" Type="http://schemas.openxmlformats.org/officeDocument/2006/relationships/diagramData" Target="../diagrams/data6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Relationship Id="rId1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4612" y="1844823"/>
            <a:ext cx="5357850" cy="3170099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Бюджет Углегорского сельского поселения на 2020 год и на плановый период 2021 и 2022 годов</a:t>
            </a:r>
            <a:endParaRPr lang="ru-RU" sz="4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674853">
            <a:off x="-815263" y="3842434"/>
            <a:ext cx="5042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Бюджет для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1026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85728"/>
            <a:ext cx="71438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2714644" cy="114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 descr="http://tacina-adm.ru/files/images/2014/09/a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85728"/>
            <a:ext cx="3071834" cy="1214446"/>
          </a:xfrm>
          <a:prstGeom prst="rect">
            <a:avLst/>
          </a:prstGeom>
          <a:noFill/>
        </p:spPr>
      </p:pic>
      <p:pic>
        <p:nvPicPr>
          <p:cNvPr id="17414" name="Picture 6" descr="http://special.dpchs.donland.ru/Data/Sites/14/media/pss/%D1%82%D0%B0%D1%86%D0%B8%D0%BD%D1%81%D0%BA%D0%B8%D0%B9%D0%BF%D1%81%D0%BE/%D1%82%D0%B0%D1%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071678"/>
            <a:ext cx="2214578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Углегорского сельского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699792" y="1124744"/>
          <a:ext cx="6096000" cy="412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 descr="zaymi-i-kredit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2880320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0"/>
            <a:ext cx="35719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Углегорского сельского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030" y="65736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объеме расходов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42844" y="2714620"/>
            <a:ext cx="2428924" cy="1428760"/>
            <a:chOff x="4707991" y="241414"/>
            <a:chExt cx="1219052" cy="1677140"/>
          </a:xfrm>
          <a:solidFill>
            <a:srgbClr val="00FF00"/>
          </a:solidFill>
          <a:scene3d>
            <a:camera prst="orthographicFront"/>
            <a:lightRig rig="flat" dir="t"/>
          </a:scene3d>
        </p:grpSpPr>
        <p:sp>
          <p:nvSpPr>
            <p:cNvPr id="27" name="Прямоугольник 26"/>
            <p:cNvSpPr/>
            <p:nvPr/>
          </p:nvSpPr>
          <p:spPr>
            <a:xfrm>
              <a:off x="4707991" y="579392"/>
              <a:ext cx="1219052" cy="1038278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4707991" y="241414"/>
              <a:ext cx="1219052" cy="1677140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Развитие культуры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42,5%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9" name="Picture 5" descr="\\Adminpro\обмен\1 Обмен в отделе\картинки\2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429000"/>
            <a:ext cx="857256" cy="571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Группа 40"/>
          <p:cNvGrpSpPr/>
          <p:nvPr/>
        </p:nvGrpSpPr>
        <p:grpSpPr>
          <a:xfrm>
            <a:off x="4143372" y="1071546"/>
            <a:ext cx="3786214" cy="1357322"/>
            <a:chOff x="4708699" y="-1827869"/>
            <a:chExt cx="3226344" cy="6314440"/>
          </a:xfrm>
          <a:solidFill>
            <a:srgbClr val="FF0066"/>
          </a:solidFill>
          <a:scene3d>
            <a:camera prst="orthographicFront"/>
            <a:lightRig rig="flat" dir="t"/>
          </a:scene3d>
        </p:grpSpPr>
        <p:sp>
          <p:nvSpPr>
            <p:cNvPr id="42" name="Прямоугольник 41"/>
            <p:cNvSpPr/>
            <p:nvPr/>
          </p:nvSpPr>
          <p:spPr>
            <a:xfrm>
              <a:off x="4708699" y="-1827869"/>
              <a:ext cx="3139146" cy="631444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sp>
        <p:sp>
          <p:nvSpPr>
            <p:cNvPr id="43" name="Прямоугольник 42"/>
            <p:cNvSpPr/>
            <p:nvPr/>
          </p:nvSpPr>
          <p:spPr>
            <a:xfrm>
              <a:off x="4795897" y="1495521"/>
              <a:ext cx="3139146" cy="1509407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Обеспечение общественного порядка и противодействие преступности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0,1 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5" name="Picture 11" descr="\\Adminpro\обмен\1 Обмен в отделе\картинки\22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1928802"/>
            <a:ext cx="785818" cy="533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рямоугольник 61"/>
          <p:cNvSpPr/>
          <p:nvPr/>
        </p:nvSpPr>
        <p:spPr>
          <a:xfrm>
            <a:off x="2928926" y="2714620"/>
            <a:ext cx="2643206" cy="1428759"/>
          </a:xfrm>
          <a:prstGeom prst="rect">
            <a:avLst/>
          </a:prstGeom>
          <a:solidFill>
            <a:srgbClr val="FF99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качественными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жилищно-коммунльными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услугами населения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5,5%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142844" y="1214422"/>
            <a:ext cx="3666160" cy="1285884"/>
            <a:chOff x="27193" y="21414"/>
            <a:chExt cx="2306040" cy="2913055"/>
          </a:xfrm>
          <a:solidFill>
            <a:srgbClr val="FF0000"/>
          </a:solidFill>
          <a:scene3d>
            <a:camera prst="orthographicFront"/>
            <a:lightRig rig="flat" dir="t"/>
          </a:scene3d>
        </p:grpSpPr>
        <p:sp>
          <p:nvSpPr>
            <p:cNvPr id="65" name="Прямоугольник 64"/>
            <p:cNvSpPr/>
            <p:nvPr/>
          </p:nvSpPr>
          <p:spPr>
            <a:xfrm>
              <a:off x="27193" y="21414"/>
              <a:ext cx="2306040" cy="2303298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66" name="Прямоугольник 65"/>
            <p:cNvSpPr/>
            <p:nvPr/>
          </p:nvSpPr>
          <p:spPr>
            <a:xfrm>
              <a:off x="27193" y="21414"/>
              <a:ext cx="2306040" cy="2913055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Защита населения и территории от чрезвычайных ситуаций, обеспечение пожарной безопасности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0,3 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5715008" y="2714620"/>
            <a:ext cx="2286016" cy="1439590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flat" dir="t"/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Times New Roman" pitchFamily="18" charset="0"/>
                <a:cs typeface="Times New Roman" pitchFamily="18" charset="0"/>
              </a:rPr>
              <a:t>0,3 </a:t>
            </a:r>
            <a:r>
              <a:rPr lang="ru-RU" sz="1600" kern="12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kern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714348" y="4572008"/>
            <a:ext cx="6429420" cy="1440160"/>
            <a:chOff x="0" y="3890554"/>
            <a:chExt cx="3170149" cy="1570445"/>
          </a:xfrm>
          <a:solidFill>
            <a:srgbClr val="FF0066"/>
          </a:solidFill>
          <a:scene3d>
            <a:camera prst="orthographicFront"/>
            <a:lightRig rig="flat" dir="t"/>
          </a:scene3d>
        </p:grpSpPr>
        <p:sp>
          <p:nvSpPr>
            <p:cNvPr id="75" name="Прямоугольник 74"/>
            <p:cNvSpPr/>
            <p:nvPr/>
          </p:nvSpPr>
          <p:spPr>
            <a:xfrm>
              <a:off x="0" y="3890554"/>
              <a:ext cx="3170149" cy="1570445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Прямоугольник 75"/>
            <p:cNvSpPr/>
            <p:nvPr/>
          </p:nvSpPr>
          <p:spPr>
            <a:xfrm>
              <a:off x="0" y="4283165"/>
              <a:ext cx="3170149" cy="117783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Благоустройство территории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4,3%</a:t>
              </a:r>
              <a:endParaRPr lang="ru-RU" sz="1600" kern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8" name="Picture 14" descr="\\Adminpro\обмен\1 Обмен в отделе\картинки\жкх\крпув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714752"/>
            <a:ext cx="571504" cy="308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\\Adminpro\обмен\1 Обмен в отделе\картинки\пб\3242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2000240"/>
            <a:ext cx="500065" cy="428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9" descr="\\Adminpro\обмен\1 Обмен в отделе\картинки\39124614_prirodnuyy_komitet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4643446"/>
            <a:ext cx="1571636" cy="6475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4714884"/>
            <a:ext cx="142876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images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6447" y="3643314"/>
            <a:ext cx="714380" cy="428628"/>
          </a:xfrm>
          <a:prstGeom prst="rect">
            <a:avLst/>
          </a:prstGeom>
        </p:spPr>
      </p:pic>
      <p:pic>
        <p:nvPicPr>
          <p:cNvPr id="50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0"/>
            <a:ext cx="35719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760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формируемые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Углегорского сельского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840404164"/>
              </p:ext>
            </p:extLst>
          </p:nvPr>
        </p:nvGraphicFramePr>
        <p:xfrm>
          <a:off x="179512" y="1464018"/>
          <a:ext cx="274941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477154127"/>
              </p:ext>
            </p:extLst>
          </p:nvPr>
        </p:nvGraphicFramePr>
        <p:xfrm>
          <a:off x="2857488" y="1500174"/>
          <a:ext cx="2652896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43766111"/>
              </p:ext>
            </p:extLst>
          </p:nvPr>
        </p:nvGraphicFramePr>
        <p:xfrm>
          <a:off x="5572132" y="1428736"/>
          <a:ext cx="3189736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Углегорский сельского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Углегорского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ьная выноска 1"/>
          <p:cNvSpPr/>
          <p:nvPr/>
        </p:nvSpPr>
        <p:spPr>
          <a:xfrm>
            <a:off x="1357290" y="1536308"/>
            <a:ext cx="857256" cy="612648"/>
          </a:xfrm>
          <a:prstGeom prst="wedgeEllipseCallout">
            <a:avLst>
              <a:gd name="adj1" fmla="val -38611"/>
              <a:gd name="adj2" fmla="val 8521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3714744" y="1714488"/>
            <a:ext cx="857256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6643702" y="1785926"/>
            <a:ext cx="914400" cy="71917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2910" y="71414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Углегорского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91230277"/>
              </p:ext>
            </p:extLst>
          </p:nvPr>
        </p:nvGraphicFramePr>
        <p:xfrm>
          <a:off x="323528" y="1340768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в 2020 году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1414"/>
            <a:ext cx="357190" cy="44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107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285720" y="1428736"/>
            <a:ext cx="8294576" cy="5214974"/>
          </a:xfrm>
          <a:prstGeom prst="horizontalScroll">
            <a:avLst/>
          </a:prstGeom>
          <a:solidFill>
            <a:srgbClr val="C00000">
              <a:alpha val="26000"/>
            </a:srgbClr>
          </a:solidFill>
          <a:ln w="41275">
            <a:solidFill>
              <a:srgbClr val="009900"/>
            </a:solidFill>
            <a:rou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подготовлен сектором экономики и финансов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администрации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Углегорского сельского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поселения</a:t>
            </a:r>
          </a:p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Администрация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Углегорского сельского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поселения находится по адресу: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. Углегорский, Тацинский район, Ростовской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области,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пер. Школьный 2.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Телефон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8(86397) 27141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электронная почта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38403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donpac.ru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Информацию о бюджете можно получить на официальном сайте Администрации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Углегорского сельского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поселения по адресу: </a:t>
            </a:r>
            <a:r>
              <a:rPr lang="en-US" sz="16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nstantia" pitchFamily="18" charset="0"/>
              </a:rPr>
              <a:t>https://uglegorskoesp.ru/ 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Углегорского сельского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52"/>
            <a:ext cx="35719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785794"/>
            <a:ext cx="2714644" cy="114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 descr="http://special.dpchs.donland.ru/Data/Sites/14/media/pss/%D1%82%D0%B0%D1%86%D0%B8%D0%BD%D1%81%D0%BA%D0%B8%D0%B9%D0%BF%D1%81%D0%BE/%D1%82%D0%B0%D1%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714356"/>
            <a:ext cx="2214578" cy="1071570"/>
          </a:xfrm>
          <a:prstGeom prst="rect">
            <a:avLst/>
          </a:prstGeom>
          <a:noFill/>
        </p:spPr>
      </p:pic>
      <p:pic>
        <p:nvPicPr>
          <p:cNvPr id="11" name="Picture 4" descr="http://tacina-adm.ru/files/images/2014/09/a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785794"/>
            <a:ext cx="2928958" cy="114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542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Администрация  Углегорского  сельского  поселения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ЧТО ТАКОЕ БЮДЖЕТ 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Если расходы бюджета превышают доходы, то бюджет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формируется с дефицитом. При дефицитном бюджете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растет долг и (или) снижаются остатки. Превышение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доходов над расходами образует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профицитном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бюджете снижается долг и (или) растут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остатки.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Сбалансированность бюджета по доходам и расходам –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основополагающее требование, предъявляемое к 				                      органам, составляющим и утверждающим бюджет.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2348880"/>
            <a:ext cx="2016224" cy="1728192"/>
          </a:xfrm>
          <a:prstGeom prst="roundRect">
            <a:avLst/>
          </a:prstGeom>
          <a:solidFill>
            <a:srgbClr val="7030A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Форма образования расходования денежных средств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2420888"/>
            <a:ext cx="2088232" cy="1656184"/>
          </a:xfrm>
          <a:prstGeom prst="roundRect">
            <a:avLst/>
          </a:prstGeom>
          <a:solidFill>
            <a:srgbClr val="7030A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Поступающие в бюджет денежные средства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2420888"/>
            <a:ext cx="2016224" cy="1656184"/>
          </a:xfrm>
          <a:prstGeom prst="roundRect">
            <a:avLst/>
          </a:prstGeom>
          <a:solidFill>
            <a:srgbClr val="7030A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Выплачиваемые из бюджета денежные средства</a:t>
            </a:r>
            <a:endParaRPr lang="ru-RU" sz="16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27584" y="1556792"/>
            <a:ext cx="1800200" cy="648072"/>
          </a:xfrm>
          <a:prstGeom prst="round2DiagRect">
            <a:avLst/>
          </a:prstGeom>
          <a:solidFill>
            <a:srgbClr val="7030A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1556792"/>
            <a:ext cx="1800200" cy="720080"/>
          </a:xfrm>
          <a:prstGeom prst="roundRect">
            <a:avLst/>
          </a:prstGeom>
          <a:solidFill>
            <a:srgbClr val="7030A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 БЮДЖЕТА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1628800"/>
            <a:ext cx="1584176" cy="576064"/>
          </a:xfrm>
          <a:prstGeom prst="roundRect">
            <a:avLst/>
          </a:prstGeom>
          <a:solidFill>
            <a:srgbClr val="7030A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</a:t>
            </a:r>
            <a:endParaRPr lang="ru-RU" dirty="0"/>
          </a:p>
        </p:txBody>
      </p:sp>
      <p:pic>
        <p:nvPicPr>
          <p:cNvPr id="18" name="Рисунок 17" descr="wpid-50d6436371366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4221088"/>
            <a:ext cx="2495550" cy="1828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50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3127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Администрация Углегорского  сельского поселения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1690796"/>
          <a:ext cx="7000924" cy="418647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999137"/>
                <a:gridCol w="5001787"/>
              </a:tblGrid>
              <a:tr h="1379245">
                <a:tc>
                  <a:txBody>
                    <a:bodyPr/>
                    <a:lstStyle/>
                    <a:p>
                      <a:pPr marL="280035">
                        <a:lnSpc>
                          <a:spcPts val="513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СОСТАВЛЕНИЕ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 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бюджета формируется на основании: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бюджетного послания Президента РФ;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прогноза социально-экономического развития,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основных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направлений бюджетной политики,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муниципальных программ.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B8B8"/>
                    </a:solidFill>
                  </a:tcPr>
                </a:tc>
              </a:tr>
              <a:tr h="1365313">
                <a:tc>
                  <a:txBody>
                    <a:bodyPr/>
                    <a:lstStyle/>
                    <a:p>
                      <a:pPr marL="184150">
                        <a:lnSpc>
                          <a:spcPts val="572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РАССМОТРЕНИЕ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8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Рассмотрение проекта бюджета происходит путем публичных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слушаний, участие в которых могут принимать жители.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проведения публичных слушаний по бюджету назначается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Собранием депутатов Углегорского сельского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поселения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</a:tr>
              <a:tr h="1441917">
                <a:tc>
                  <a:txBody>
                    <a:bodyPr/>
                    <a:lstStyle/>
                    <a:p>
                      <a:pPr marL="281305">
                        <a:lnSpc>
                          <a:spcPts val="571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Утверждается бюджет решением Собрания депутатов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сельского поселения не ранее чем через 7 дней после публичных слушаний по бюджету.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63688" y="908720"/>
            <a:ext cx="5472608" cy="648072"/>
          </a:xfrm>
          <a:prstGeom prst="round2DiagRect">
            <a:avLst/>
          </a:prstGeom>
          <a:solidFill>
            <a:srgbClr val="00FFCC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Какие этапы проходит проект бюджета?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3127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857364"/>
            <a:ext cx="3314840" cy="2219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с одним скругленным углом 2"/>
          <p:cNvSpPr/>
          <p:nvPr/>
        </p:nvSpPr>
        <p:spPr>
          <a:xfrm>
            <a:off x="611560" y="1124744"/>
            <a:ext cx="4896544" cy="4608512"/>
          </a:xfrm>
          <a:prstGeom prst="round1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показателей местного бюджета осуществлялось на основе прогноза социально-экономического развития Углегорского сельского поселения на 2018-2024 годы с учетом уровня инфляции в 2020 году – 3,0 %, в 2021 – 4%, в 2022 – 4%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0"/>
            <a:ext cx="8496944" cy="908720"/>
          </a:xfrm>
          <a:prstGeom prst="roundRect">
            <a:avLst>
              <a:gd name="adj" fmla="val 19996"/>
            </a:avLst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5800"/>
              </a:lnSpc>
              <a:spcBef>
                <a:spcPct val="0"/>
              </a:spcBef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Углегорского  сельского поселения</a:t>
            </a:r>
            <a:endParaRPr lang="ru-RU" dirty="0">
              <a:solidFill>
                <a:schemeClr val="bg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14290"/>
            <a:ext cx="3127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="" xmlns:p14="http://schemas.microsoft.com/office/powerpoint/2010/main" val="2242679248"/>
              </p:ext>
            </p:extLst>
          </p:nvPr>
        </p:nvGraphicFramePr>
        <p:xfrm>
          <a:off x="0" y="654500"/>
          <a:ext cx="9144000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 Углегорского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0"/>
            <a:ext cx="3127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75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911069370"/>
              </p:ext>
            </p:extLst>
          </p:nvPr>
        </p:nvGraphicFramePr>
        <p:xfrm>
          <a:off x="0" y="593304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8224" y="2420888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Наращивание темпов роста собственных (налоговых и неналоговых) доходов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Углегорского 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0"/>
            <a:ext cx="3127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070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Углегорского 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2020год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9117,0 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9117,0 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0831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957,0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428868"/>
            <a:ext cx="2880320" cy="57150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497,4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214686"/>
            <a:ext cx="2880320" cy="64294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10,0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4000504"/>
            <a:ext cx="2952328" cy="107157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5286388"/>
            <a:ext cx="2952328" cy="107157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7641,4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0694" y="1643050"/>
            <a:ext cx="3168352" cy="57150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4118,8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0694" y="2285992"/>
            <a:ext cx="316835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81,4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0694" y="2786058"/>
            <a:ext cx="3168352" cy="64294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39,7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436096" y="4071942"/>
            <a:ext cx="3240360" cy="42862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Жилищное хозяйство 50,0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436096" y="4572008"/>
            <a:ext cx="3240360" cy="57150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Благоустройство   840,6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436096" y="5214950"/>
            <a:ext cx="3218656" cy="50006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3876,7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0694" y="3500438"/>
            <a:ext cx="3240360" cy="50006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69,3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5436096" y="6286520"/>
            <a:ext cx="3240360" cy="42862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Массовый спорт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pic>
        <p:nvPicPr>
          <p:cNvPr id="27" name="Picture 4" descr="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643050"/>
            <a:ext cx="2071702" cy="2357454"/>
          </a:xfrm>
          <a:prstGeom prst="rect">
            <a:avLst/>
          </a:prstGeom>
          <a:noFill/>
        </p:spPr>
      </p:pic>
      <p:pic>
        <p:nvPicPr>
          <p:cNvPr id="7170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0"/>
            <a:ext cx="3127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5436096" y="5786454"/>
            <a:ext cx="3240360" cy="42862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4132737875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250404" y="692696"/>
            <a:ext cx="8892480" cy="43204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поселения на 2020 год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05" y="0"/>
            <a:ext cx="388716" cy="654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Углегорского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0"/>
            <a:ext cx="57150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33251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Углегорского сельского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764704"/>
            <a:ext cx="7560840" cy="504056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Межбюджетные трансферты – основной вид безвозмездных перечислений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899592" y="2060848"/>
            <a:ext cx="2448272" cy="792088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Виды межбюджетных трансфертов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347864" y="2060848"/>
            <a:ext cx="2448272" cy="792088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796136" y="2060848"/>
            <a:ext cx="2592288" cy="792088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Аналогия в семейном бюджете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899592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» –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дар, пожертвование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899592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Субвенции (от лат.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приходить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помощь)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иные межбюджетные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899592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Субсидии (от лат.</a:t>
            </a:r>
          </a:p>
          <a:p>
            <a:r>
              <a:rPr lang="en-US" sz="1400" dirty="0" smtClean="0"/>
              <a:t>«</a:t>
            </a:r>
            <a:r>
              <a:rPr lang="en-US" sz="1400" dirty="0" err="1" smtClean="0"/>
              <a:t>Subsidium</a:t>
            </a:r>
            <a:r>
              <a:rPr lang="en-US" sz="1400" dirty="0" smtClean="0"/>
              <a:t>» – </a:t>
            </a:r>
            <a:r>
              <a:rPr lang="ru-RU" sz="1400" dirty="0" smtClean="0"/>
              <a:t>поддержка)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347864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 (финансовая помощь)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347864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 «переданных» другим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публично-правовым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347864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условиях долевого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расходов других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796136" y="2924944"/>
            <a:ext cx="2592288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«карманные деньги»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796136" y="3861048"/>
            <a:ext cx="2592288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деньги и посылаете его в магазин купить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продукты (по списку)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796136" y="5013176"/>
            <a:ext cx="2592288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«добавляете» денег для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того, чтобы ваш ребенок купил себе новый телефон (а остальные он накопил сам)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1340768"/>
            <a:ext cx="8280920" cy="576064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3300"/>
                </a:solidFill>
              </a:rPr>
              <a:t>Межбюджетные трансферты – денежные средства, перечисляемые из одного бюджета бюджетной системы Российской Федерации</a:t>
            </a:r>
            <a:endParaRPr lang="ru-RU" sz="1400" b="1" dirty="0">
              <a:solidFill>
                <a:srgbClr val="663300"/>
              </a:solidFill>
            </a:endParaRPr>
          </a:p>
        </p:txBody>
      </p:sp>
      <p:pic>
        <p:nvPicPr>
          <p:cNvPr id="18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35719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4082</TotalTime>
  <Words>870</Words>
  <Application>Microsoft Office PowerPoint</Application>
  <PresentationFormat>Экран (4:3)</PresentationFormat>
  <Paragraphs>187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Слайд 1</vt:lpstr>
      <vt:lpstr>Администрация  Углегорского  сельского  поселения</vt:lpstr>
      <vt:lpstr>Слайд 3</vt:lpstr>
      <vt:lpstr>Слайд 4</vt:lpstr>
      <vt:lpstr>Слайд 5</vt:lpstr>
      <vt:lpstr>Слайд 6</vt:lpstr>
      <vt:lpstr>Слайд 7</vt:lpstr>
      <vt:lpstr>Расходы бюджета поселения на 2020 год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Financi1</cp:lastModifiedBy>
  <cp:revision>458</cp:revision>
  <cp:lastPrinted>2013-11-22T13:20:24Z</cp:lastPrinted>
  <dcterms:created xsi:type="dcterms:W3CDTF">2013-11-19T11:15:28Z</dcterms:created>
  <dcterms:modified xsi:type="dcterms:W3CDTF">2020-01-15T08:04:19Z</dcterms:modified>
</cp:coreProperties>
</file>